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a" ContentType="audio/x-ms-wma"/>
  <Default Extension="wmf" ContentType="image/x-wmf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335" r:id="rId3"/>
    <p:sldId id="260" r:id="rId4"/>
    <p:sldId id="332" r:id="rId5"/>
    <p:sldId id="277" r:id="rId6"/>
    <p:sldId id="278" r:id="rId7"/>
    <p:sldId id="276" r:id="rId8"/>
    <p:sldId id="333" r:id="rId9"/>
    <p:sldId id="284" r:id="rId10"/>
    <p:sldId id="320" r:id="rId11"/>
    <p:sldId id="322" r:id="rId12"/>
    <p:sldId id="323" r:id="rId13"/>
    <p:sldId id="330" r:id="rId14"/>
    <p:sldId id="317" r:id="rId15"/>
    <p:sldId id="324" r:id="rId16"/>
    <p:sldId id="319" r:id="rId17"/>
    <p:sldId id="331" r:id="rId18"/>
    <p:sldId id="336" r:id="rId19"/>
    <p:sldId id="312" r:id="rId20"/>
  </p:sldIdLst>
  <p:sldSz cx="9144000" cy="5143500" type="screen16x9"/>
  <p:notesSz cx="7104063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8489" autoAdjust="0"/>
  </p:normalViewPr>
  <p:slideViewPr>
    <p:cSldViewPr>
      <p:cViewPr varScale="1">
        <p:scale>
          <a:sx n="98" d="100"/>
          <a:sy n="98" d="100"/>
        </p:scale>
        <p:origin x="5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9.xml"/><Relationship Id="rId1" Type="http://schemas.openxmlformats.org/officeDocument/2006/relationships/slide" Target="../slides/slide3.xml"/><Relationship Id="rId4" Type="http://schemas.openxmlformats.org/officeDocument/2006/relationships/slide" Target="../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Relationship Id="rId4" Type="http://schemas.openxmlformats.org/officeDocument/2006/relationships/image" Target="../media/image3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1CDE1-3BAA-4DD7-9E39-25845107B195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94104DBF-8D77-41C8-8F6C-5B1DA48B9BE3}">
      <dgm:prSet phldrT="[Текст]" custT="1"/>
      <dgm:spPr/>
      <dgm:t>
        <a:bodyPr/>
        <a:lstStyle/>
        <a:p>
          <a:r>
            <a:rPr lang="ru-RU" sz="1600" b="1" dirty="0" smtClean="0"/>
            <a:t>Понятие </a:t>
          </a:r>
        </a:p>
        <a:p>
          <a:r>
            <a:rPr lang="ru-RU" sz="1600" b="1" dirty="0" smtClean="0"/>
            <a:t>«</a:t>
          </a:r>
          <a:r>
            <a:rPr lang="ru-RU" sz="1600" b="1" dirty="0" smtClean="0">
              <a:hlinkClick xmlns:r="http://schemas.openxmlformats.org/officeDocument/2006/relationships" r:id="rId1" action="ppaction://hlinksldjump"/>
            </a:rPr>
            <a:t>арт-педагогика</a:t>
          </a:r>
          <a:r>
            <a:rPr lang="ru-RU" sz="1600" b="1" dirty="0" smtClean="0"/>
            <a:t>»</a:t>
          </a:r>
          <a:endParaRPr lang="ru-RU" sz="1600" b="1" dirty="0"/>
        </a:p>
      </dgm:t>
    </dgm:pt>
    <dgm:pt modelId="{5F687DD9-2600-4992-B314-CCA1EF7EF67E}" type="parTrans" cxnId="{77BC2706-8FB4-4944-8F72-4AFFB471E421}">
      <dgm:prSet/>
      <dgm:spPr/>
      <dgm:t>
        <a:bodyPr/>
        <a:lstStyle/>
        <a:p>
          <a:endParaRPr lang="ru-RU" sz="2800" b="1"/>
        </a:p>
      </dgm:t>
    </dgm:pt>
    <dgm:pt modelId="{79D87BB9-6A4F-43EB-9C92-EAF5949AEC84}" type="sibTrans" cxnId="{77BC2706-8FB4-4944-8F72-4AFFB471E421}">
      <dgm:prSet/>
      <dgm:spPr/>
      <dgm:t>
        <a:bodyPr/>
        <a:lstStyle/>
        <a:p>
          <a:endParaRPr lang="ru-RU" sz="2800" b="1"/>
        </a:p>
      </dgm:t>
    </dgm:pt>
    <dgm:pt modelId="{21D60636-7766-452D-B9BA-45EE42F68DF1}" type="asst">
      <dgm:prSet phldrT="[Текст]" custT="1"/>
      <dgm:spPr/>
      <dgm:t>
        <a:bodyPr/>
        <a:lstStyle/>
        <a:p>
          <a:r>
            <a:rPr lang="ru-RU" sz="1600" b="1" dirty="0" smtClean="0">
              <a:hlinkClick xmlns:r="http://schemas.openxmlformats.org/officeDocument/2006/relationships" r:id="rId1" action="ppaction://hlinksldjump"/>
            </a:rPr>
            <a:t>Роль арт-технологий </a:t>
          </a:r>
        </a:p>
        <a:p>
          <a:r>
            <a:rPr lang="ru-RU" sz="1600" b="1" dirty="0" smtClean="0">
              <a:hlinkClick xmlns:r="http://schemas.openxmlformats.org/officeDocument/2006/relationships" r:id="rId1" action="ppaction://hlinksldjump"/>
            </a:rPr>
            <a:t>в коррекционно-развивающей практике</a:t>
          </a:r>
          <a:endParaRPr lang="ru-RU" sz="1600" b="1" dirty="0"/>
        </a:p>
      </dgm:t>
    </dgm:pt>
    <dgm:pt modelId="{E8D7E7EB-6C05-48D8-A74F-DAF2845DFD34}" type="parTrans" cxnId="{63BB0ABF-0C66-4489-A369-629C0E7E1C30}">
      <dgm:prSet/>
      <dgm:spPr/>
      <dgm:t>
        <a:bodyPr/>
        <a:lstStyle/>
        <a:p>
          <a:endParaRPr lang="ru-RU" sz="2800" b="1"/>
        </a:p>
      </dgm:t>
    </dgm:pt>
    <dgm:pt modelId="{DD1A5CB3-309B-4E40-9511-F265E8C4422B}" type="sibTrans" cxnId="{63BB0ABF-0C66-4489-A369-629C0E7E1C30}">
      <dgm:prSet/>
      <dgm:spPr/>
      <dgm:t>
        <a:bodyPr/>
        <a:lstStyle/>
        <a:p>
          <a:endParaRPr lang="ru-RU" sz="2800" b="1"/>
        </a:p>
      </dgm:t>
    </dgm:pt>
    <dgm:pt modelId="{DBD3E53D-D1F7-4199-95B2-DD296FB8489E}">
      <dgm:prSet phldrT="[Текст]" custT="1"/>
      <dgm:spPr/>
      <dgm:t>
        <a:bodyPr/>
        <a:lstStyle/>
        <a:p>
          <a:r>
            <a:rPr lang="ru-RU" sz="1600" b="1" dirty="0" smtClean="0">
              <a:hlinkClick xmlns:r="http://schemas.openxmlformats.org/officeDocument/2006/relationships" r:id="rId2" action="ppaction://hlinksldjump"/>
            </a:rPr>
            <a:t>Обзор </a:t>
          </a:r>
        </a:p>
        <a:p>
          <a:r>
            <a:rPr lang="ru-RU" sz="1600" b="1" dirty="0" smtClean="0">
              <a:hlinkClick xmlns:r="http://schemas.openxmlformats.org/officeDocument/2006/relationships" r:id="rId2" action="ppaction://hlinksldjump"/>
            </a:rPr>
            <a:t>арт-технологий</a:t>
          </a:r>
          <a:endParaRPr lang="ru-RU" sz="1600" b="1" dirty="0"/>
        </a:p>
      </dgm:t>
    </dgm:pt>
    <dgm:pt modelId="{0469BE74-683D-41A2-A612-16BF8EEEA20A}" type="parTrans" cxnId="{A5ACBE1C-F8F6-4C88-A9D8-9D89021182FB}">
      <dgm:prSet/>
      <dgm:spPr/>
      <dgm:t>
        <a:bodyPr/>
        <a:lstStyle/>
        <a:p>
          <a:endParaRPr lang="ru-RU" sz="2800" b="1"/>
        </a:p>
      </dgm:t>
    </dgm:pt>
    <dgm:pt modelId="{CFD32193-7F35-4918-89BB-1A8EC71DFB3F}" type="sibTrans" cxnId="{A5ACBE1C-F8F6-4C88-A9D8-9D89021182FB}">
      <dgm:prSet/>
      <dgm:spPr/>
      <dgm:t>
        <a:bodyPr/>
        <a:lstStyle/>
        <a:p>
          <a:endParaRPr lang="ru-RU" sz="2800" b="1"/>
        </a:p>
      </dgm:t>
    </dgm:pt>
    <dgm:pt modelId="{783DDD04-934C-443F-B6ED-CDDC08D0E046}">
      <dgm:prSet phldrT="[Текст]" custT="1"/>
      <dgm:spPr/>
      <dgm:t>
        <a:bodyPr/>
        <a:lstStyle/>
        <a:p>
          <a:r>
            <a:rPr lang="ru-RU" sz="1600" b="1" dirty="0" smtClean="0">
              <a:hlinkClick xmlns:r="http://schemas.openxmlformats.org/officeDocument/2006/relationships" r:id="rId3" action="ppaction://hlinksldjump"/>
            </a:rPr>
            <a:t>Выбор арт-технологий учителями-дефектологами</a:t>
          </a:r>
          <a:endParaRPr lang="ru-RU" sz="1600" b="1" dirty="0"/>
        </a:p>
      </dgm:t>
    </dgm:pt>
    <dgm:pt modelId="{CAEB5C43-D405-41B3-820F-4B1DE04903F9}" type="parTrans" cxnId="{6B73C409-34B5-4EF6-9503-C65D0215E12C}">
      <dgm:prSet/>
      <dgm:spPr/>
      <dgm:t>
        <a:bodyPr/>
        <a:lstStyle/>
        <a:p>
          <a:endParaRPr lang="ru-RU" sz="2800" b="1"/>
        </a:p>
      </dgm:t>
    </dgm:pt>
    <dgm:pt modelId="{1015630F-29DC-427D-B999-8AD1ECD80EDE}" type="sibTrans" cxnId="{6B73C409-34B5-4EF6-9503-C65D0215E12C}">
      <dgm:prSet/>
      <dgm:spPr/>
      <dgm:t>
        <a:bodyPr/>
        <a:lstStyle/>
        <a:p>
          <a:endParaRPr lang="ru-RU" sz="2800" b="1"/>
        </a:p>
      </dgm:t>
    </dgm:pt>
    <dgm:pt modelId="{BD3AA2CF-2152-41A1-9BE0-DC82D98D426A}">
      <dgm:prSet custT="1"/>
      <dgm:spPr/>
      <dgm:t>
        <a:bodyPr/>
        <a:lstStyle/>
        <a:p>
          <a:r>
            <a:rPr lang="ru-RU" sz="1600" b="1" dirty="0" smtClean="0">
              <a:hlinkClick xmlns:r="http://schemas.openxmlformats.org/officeDocument/2006/relationships" r:id="rId4" action="ppaction://hlinksldjump"/>
            </a:rPr>
            <a:t>Классификация </a:t>
          </a:r>
        </a:p>
        <a:p>
          <a:r>
            <a:rPr lang="ru-RU" sz="1600" b="1" dirty="0" smtClean="0">
              <a:hlinkClick xmlns:r="http://schemas.openxmlformats.org/officeDocument/2006/relationships" r:id="rId4" action="ppaction://hlinksldjump"/>
            </a:rPr>
            <a:t>арт-технологий</a:t>
          </a:r>
          <a:endParaRPr lang="ru-RU" sz="1600" b="1" dirty="0"/>
        </a:p>
      </dgm:t>
    </dgm:pt>
    <dgm:pt modelId="{1BE9CA6C-3DE0-4C75-ABA8-98C922B473F2}" type="parTrans" cxnId="{65F0FFD6-1B04-4AF1-AA08-DA902D51D865}">
      <dgm:prSet/>
      <dgm:spPr/>
      <dgm:t>
        <a:bodyPr/>
        <a:lstStyle/>
        <a:p>
          <a:endParaRPr lang="ru-RU" sz="2800" b="1"/>
        </a:p>
      </dgm:t>
    </dgm:pt>
    <dgm:pt modelId="{2CF6A37F-FD10-4286-858B-CF59DCE21E6F}" type="sibTrans" cxnId="{65F0FFD6-1B04-4AF1-AA08-DA902D51D865}">
      <dgm:prSet/>
      <dgm:spPr/>
      <dgm:t>
        <a:bodyPr/>
        <a:lstStyle/>
        <a:p>
          <a:endParaRPr lang="ru-RU" sz="2800" b="1"/>
        </a:p>
      </dgm:t>
    </dgm:pt>
    <dgm:pt modelId="{39D80358-630C-4EC0-B901-552DF4C66C31}" type="pres">
      <dgm:prSet presAssocID="{5CF1CDE1-3BAA-4DD7-9E39-25845107B195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40D830F5-07D1-4F53-9971-1D04AC0A7D22}" type="pres">
      <dgm:prSet presAssocID="{94104DBF-8D77-41C8-8F6C-5B1DA48B9BE3}" presName="hierRoot1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FC055B3E-D684-4AB0-91F9-4E3511D77944}" type="pres">
      <dgm:prSet presAssocID="{94104DBF-8D77-41C8-8F6C-5B1DA48B9BE3}" presName="rootComposite1" presStyleCnt="0"/>
      <dgm:spPr/>
      <dgm:t>
        <a:bodyPr/>
        <a:lstStyle/>
        <a:p>
          <a:endParaRPr lang="ru-RU"/>
        </a:p>
      </dgm:t>
    </dgm:pt>
    <dgm:pt modelId="{7D676379-4BBA-4491-992C-D4128E5D99DD}" type="pres">
      <dgm:prSet presAssocID="{94104DBF-8D77-41C8-8F6C-5B1DA48B9BE3}" presName="rootText1" presStyleLbl="alignAcc1" presStyleIdx="0" presStyleCnt="0" custScaleX="199438" custScaleY="14059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CADA454-2C33-4F57-B0E5-17215EB1A298}" type="pres">
      <dgm:prSet presAssocID="{94104DBF-8D77-41C8-8F6C-5B1DA48B9BE3}" presName="topArc1" presStyleLbl="parChTrans1D1" presStyleIdx="0" presStyleCnt="10"/>
      <dgm:spPr/>
      <dgm:t>
        <a:bodyPr/>
        <a:lstStyle/>
        <a:p>
          <a:endParaRPr lang="ru-RU"/>
        </a:p>
      </dgm:t>
    </dgm:pt>
    <dgm:pt modelId="{6FF692F1-822B-4CA6-829A-7E05B958C2B2}" type="pres">
      <dgm:prSet presAssocID="{94104DBF-8D77-41C8-8F6C-5B1DA48B9BE3}" presName="bottomArc1" presStyleLbl="parChTrans1D1" presStyleIdx="1" presStyleCnt="10"/>
      <dgm:spPr/>
      <dgm:t>
        <a:bodyPr/>
        <a:lstStyle/>
        <a:p>
          <a:endParaRPr lang="ru-RU"/>
        </a:p>
      </dgm:t>
    </dgm:pt>
    <dgm:pt modelId="{64D6D2C7-D4A9-4497-A447-B178B8326D5D}" type="pres">
      <dgm:prSet presAssocID="{94104DBF-8D77-41C8-8F6C-5B1DA48B9BE3}" presName="topConnNode1" presStyleLbl="node1" presStyleIdx="0" presStyleCnt="0"/>
      <dgm:spPr/>
      <dgm:t>
        <a:bodyPr/>
        <a:lstStyle/>
        <a:p>
          <a:endParaRPr lang="ru-RU"/>
        </a:p>
      </dgm:t>
    </dgm:pt>
    <dgm:pt modelId="{B7226DB8-B756-4289-95BF-F53E3C5C36B0}" type="pres">
      <dgm:prSet presAssocID="{94104DBF-8D77-41C8-8F6C-5B1DA48B9BE3}" presName="hierChild2" presStyleCnt="0"/>
      <dgm:spPr/>
      <dgm:t>
        <a:bodyPr/>
        <a:lstStyle/>
        <a:p>
          <a:endParaRPr lang="ru-RU"/>
        </a:p>
      </dgm:t>
    </dgm:pt>
    <dgm:pt modelId="{FF259D84-E224-4634-A818-20183D1CD155}" type="pres">
      <dgm:prSet presAssocID="{1BE9CA6C-3DE0-4C75-ABA8-98C922B473F2}" presName="Name28" presStyleLbl="parChTrans1D2" presStyleIdx="0" presStyleCnt="4"/>
      <dgm:spPr/>
      <dgm:t>
        <a:bodyPr/>
        <a:lstStyle/>
        <a:p>
          <a:endParaRPr lang="ru-RU"/>
        </a:p>
      </dgm:t>
    </dgm:pt>
    <dgm:pt modelId="{6D62CAAA-E3B3-4CA9-A4DE-3B081144E679}" type="pres">
      <dgm:prSet presAssocID="{BD3AA2CF-2152-41A1-9BE0-DC82D98D426A}" presName="hierRoot2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015D0ADD-01A5-4D47-A0B3-A76EFE0CE276}" type="pres">
      <dgm:prSet presAssocID="{BD3AA2CF-2152-41A1-9BE0-DC82D98D426A}" presName="rootComposite2" presStyleCnt="0"/>
      <dgm:spPr/>
      <dgm:t>
        <a:bodyPr/>
        <a:lstStyle/>
        <a:p>
          <a:endParaRPr lang="ru-RU"/>
        </a:p>
      </dgm:t>
    </dgm:pt>
    <dgm:pt modelId="{D2655BDD-1EF7-4C0C-B6C1-EB22313B78EB}" type="pres">
      <dgm:prSet presAssocID="{BD3AA2CF-2152-41A1-9BE0-DC82D98D426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8C6593E-9045-4809-A91E-D98AB8629591}" type="pres">
      <dgm:prSet presAssocID="{BD3AA2CF-2152-41A1-9BE0-DC82D98D426A}" presName="topArc2" presStyleLbl="parChTrans1D1" presStyleIdx="2" presStyleCnt="10"/>
      <dgm:spPr/>
      <dgm:t>
        <a:bodyPr/>
        <a:lstStyle/>
        <a:p>
          <a:endParaRPr lang="ru-RU"/>
        </a:p>
      </dgm:t>
    </dgm:pt>
    <dgm:pt modelId="{8276F74A-7FAE-468D-BD78-1F00BEA07B77}" type="pres">
      <dgm:prSet presAssocID="{BD3AA2CF-2152-41A1-9BE0-DC82D98D426A}" presName="bottomArc2" presStyleLbl="parChTrans1D1" presStyleIdx="3" presStyleCnt="10"/>
      <dgm:spPr/>
      <dgm:t>
        <a:bodyPr/>
        <a:lstStyle/>
        <a:p>
          <a:endParaRPr lang="ru-RU"/>
        </a:p>
      </dgm:t>
    </dgm:pt>
    <dgm:pt modelId="{403F420E-2B0A-4050-9024-6827C5FDF005}" type="pres">
      <dgm:prSet presAssocID="{BD3AA2CF-2152-41A1-9BE0-DC82D98D426A}" presName="topConnNode2" presStyleLbl="node2" presStyleIdx="0" presStyleCnt="0"/>
      <dgm:spPr/>
      <dgm:t>
        <a:bodyPr/>
        <a:lstStyle/>
        <a:p>
          <a:endParaRPr lang="ru-RU"/>
        </a:p>
      </dgm:t>
    </dgm:pt>
    <dgm:pt modelId="{A6415EC6-46FF-47BC-9856-7AAF158DD11C}" type="pres">
      <dgm:prSet presAssocID="{BD3AA2CF-2152-41A1-9BE0-DC82D98D426A}" presName="hierChild4" presStyleCnt="0"/>
      <dgm:spPr/>
      <dgm:t>
        <a:bodyPr/>
        <a:lstStyle/>
        <a:p>
          <a:endParaRPr lang="ru-RU"/>
        </a:p>
      </dgm:t>
    </dgm:pt>
    <dgm:pt modelId="{3B92CD2D-8999-44C4-AD03-097BAA2A75A5}" type="pres">
      <dgm:prSet presAssocID="{BD3AA2CF-2152-41A1-9BE0-DC82D98D426A}" presName="hierChild5" presStyleCnt="0"/>
      <dgm:spPr/>
      <dgm:t>
        <a:bodyPr/>
        <a:lstStyle/>
        <a:p>
          <a:endParaRPr lang="ru-RU"/>
        </a:p>
      </dgm:t>
    </dgm:pt>
    <dgm:pt modelId="{DDF5BAF5-B3A4-4BB2-92D7-202D43A1967F}" type="pres">
      <dgm:prSet presAssocID="{0469BE74-683D-41A2-A612-16BF8EEEA20A}" presName="Name28" presStyleLbl="parChTrans1D2" presStyleIdx="1" presStyleCnt="4"/>
      <dgm:spPr/>
      <dgm:t>
        <a:bodyPr/>
        <a:lstStyle/>
        <a:p>
          <a:endParaRPr lang="ru-RU"/>
        </a:p>
      </dgm:t>
    </dgm:pt>
    <dgm:pt modelId="{2017885C-F53E-4AD8-9060-6F338CE39366}" type="pres">
      <dgm:prSet presAssocID="{DBD3E53D-D1F7-4199-95B2-DD296FB8489E}" presName="hierRoot2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2D15E954-DED3-437C-99FF-D2548FF70114}" type="pres">
      <dgm:prSet presAssocID="{DBD3E53D-D1F7-4199-95B2-DD296FB8489E}" presName="rootComposite2" presStyleCnt="0"/>
      <dgm:spPr/>
      <dgm:t>
        <a:bodyPr/>
        <a:lstStyle/>
        <a:p>
          <a:endParaRPr lang="ru-RU"/>
        </a:p>
      </dgm:t>
    </dgm:pt>
    <dgm:pt modelId="{7F40F0A8-9603-4C26-B2AA-4C2AD8591092}" type="pres">
      <dgm:prSet presAssocID="{DBD3E53D-D1F7-4199-95B2-DD296FB8489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7580ACF-15DB-4F7D-A752-1ACE8F83120D}" type="pres">
      <dgm:prSet presAssocID="{DBD3E53D-D1F7-4199-95B2-DD296FB8489E}" presName="topArc2" presStyleLbl="parChTrans1D1" presStyleIdx="4" presStyleCnt="10"/>
      <dgm:spPr/>
      <dgm:t>
        <a:bodyPr/>
        <a:lstStyle/>
        <a:p>
          <a:endParaRPr lang="ru-RU"/>
        </a:p>
      </dgm:t>
    </dgm:pt>
    <dgm:pt modelId="{90D68037-C87F-4D5F-9938-2FF0E2168714}" type="pres">
      <dgm:prSet presAssocID="{DBD3E53D-D1F7-4199-95B2-DD296FB8489E}" presName="bottomArc2" presStyleLbl="parChTrans1D1" presStyleIdx="5" presStyleCnt="10"/>
      <dgm:spPr/>
      <dgm:t>
        <a:bodyPr/>
        <a:lstStyle/>
        <a:p>
          <a:endParaRPr lang="ru-RU"/>
        </a:p>
      </dgm:t>
    </dgm:pt>
    <dgm:pt modelId="{DAFB325C-56E1-4B22-A396-C62490E15947}" type="pres">
      <dgm:prSet presAssocID="{DBD3E53D-D1F7-4199-95B2-DD296FB8489E}" presName="topConnNode2" presStyleLbl="node2" presStyleIdx="0" presStyleCnt="0"/>
      <dgm:spPr/>
      <dgm:t>
        <a:bodyPr/>
        <a:lstStyle/>
        <a:p>
          <a:endParaRPr lang="ru-RU"/>
        </a:p>
      </dgm:t>
    </dgm:pt>
    <dgm:pt modelId="{CE6A9493-7BAA-4572-94B2-50FA6C879B3C}" type="pres">
      <dgm:prSet presAssocID="{DBD3E53D-D1F7-4199-95B2-DD296FB8489E}" presName="hierChild4" presStyleCnt="0"/>
      <dgm:spPr/>
      <dgm:t>
        <a:bodyPr/>
        <a:lstStyle/>
        <a:p>
          <a:endParaRPr lang="ru-RU"/>
        </a:p>
      </dgm:t>
    </dgm:pt>
    <dgm:pt modelId="{C87E2B97-4E6B-4A27-80C5-E9E389C6A41D}" type="pres">
      <dgm:prSet presAssocID="{DBD3E53D-D1F7-4199-95B2-DD296FB8489E}" presName="hierChild5" presStyleCnt="0"/>
      <dgm:spPr/>
      <dgm:t>
        <a:bodyPr/>
        <a:lstStyle/>
        <a:p>
          <a:endParaRPr lang="ru-RU"/>
        </a:p>
      </dgm:t>
    </dgm:pt>
    <dgm:pt modelId="{5F3B2504-5637-42F9-8312-5CAC17CB19FB}" type="pres">
      <dgm:prSet presAssocID="{CAEB5C43-D405-41B3-820F-4B1DE04903F9}" presName="Name28" presStyleLbl="parChTrans1D2" presStyleIdx="2" presStyleCnt="4"/>
      <dgm:spPr/>
      <dgm:t>
        <a:bodyPr/>
        <a:lstStyle/>
        <a:p>
          <a:endParaRPr lang="ru-RU"/>
        </a:p>
      </dgm:t>
    </dgm:pt>
    <dgm:pt modelId="{2620899E-EAEF-4338-BDB0-EAEA87D1BF45}" type="pres">
      <dgm:prSet presAssocID="{783DDD04-934C-443F-B6ED-CDDC08D0E046}" presName="hierRoot2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F48BA64D-3278-4707-BB8D-E53B499971F6}" type="pres">
      <dgm:prSet presAssocID="{783DDD04-934C-443F-B6ED-CDDC08D0E046}" presName="rootComposite2" presStyleCnt="0"/>
      <dgm:spPr/>
      <dgm:t>
        <a:bodyPr/>
        <a:lstStyle/>
        <a:p>
          <a:endParaRPr lang="ru-RU"/>
        </a:p>
      </dgm:t>
    </dgm:pt>
    <dgm:pt modelId="{A87086F5-7A6F-404E-ABA1-1F47AA955C61}" type="pres">
      <dgm:prSet presAssocID="{783DDD04-934C-443F-B6ED-CDDC08D0E046}" presName="rootText2" presStyleLbl="alignAcc1" presStyleIdx="0" presStyleCnt="0" custScaleX="18587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BF14725-656E-4398-9925-147043C14EB2}" type="pres">
      <dgm:prSet presAssocID="{783DDD04-934C-443F-B6ED-CDDC08D0E046}" presName="topArc2" presStyleLbl="parChTrans1D1" presStyleIdx="6" presStyleCnt="10"/>
      <dgm:spPr/>
      <dgm:t>
        <a:bodyPr/>
        <a:lstStyle/>
        <a:p>
          <a:endParaRPr lang="ru-RU"/>
        </a:p>
      </dgm:t>
    </dgm:pt>
    <dgm:pt modelId="{B5AB6B8C-399B-4F98-98CE-27FD949986E9}" type="pres">
      <dgm:prSet presAssocID="{783DDD04-934C-443F-B6ED-CDDC08D0E046}" presName="bottomArc2" presStyleLbl="parChTrans1D1" presStyleIdx="7" presStyleCnt="10"/>
      <dgm:spPr/>
      <dgm:t>
        <a:bodyPr/>
        <a:lstStyle/>
        <a:p>
          <a:endParaRPr lang="ru-RU"/>
        </a:p>
      </dgm:t>
    </dgm:pt>
    <dgm:pt modelId="{F5549E7A-59FA-4282-9802-EBD5F24BDEB9}" type="pres">
      <dgm:prSet presAssocID="{783DDD04-934C-443F-B6ED-CDDC08D0E046}" presName="topConnNode2" presStyleLbl="node2" presStyleIdx="0" presStyleCnt="0"/>
      <dgm:spPr/>
      <dgm:t>
        <a:bodyPr/>
        <a:lstStyle/>
        <a:p>
          <a:endParaRPr lang="ru-RU"/>
        </a:p>
      </dgm:t>
    </dgm:pt>
    <dgm:pt modelId="{590EE53C-8D76-4E19-8874-0D719098C8D3}" type="pres">
      <dgm:prSet presAssocID="{783DDD04-934C-443F-B6ED-CDDC08D0E046}" presName="hierChild4" presStyleCnt="0"/>
      <dgm:spPr/>
      <dgm:t>
        <a:bodyPr/>
        <a:lstStyle/>
        <a:p>
          <a:endParaRPr lang="ru-RU"/>
        </a:p>
      </dgm:t>
    </dgm:pt>
    <dgm:pt modelId="{277FC98B-81D3-444E-9C8C-D76E69F0B764}" type="pres">
      <dgm:prSet presAssocID="{783DDD04-934C-443F-B6ED-CDDC08D0E046}" presName="hierChild5" presStyleCnt="0"/>
      <dgm:spPr/>
      <dgm:t>
        <a:bodyPr/>
        <a:lstStyle/>
        <a:p>
          <a:endParaRPr lang="ru-RU"/>
        </a:p>
      </dgm:t>
    </dgm:pt>
    <dgm:pt modelId="{A69988C3-F318-48F4-894C-EC9A9ED26325}" type="pres">
      <dgm:prSet presAssocID="{94104DBF-8D77-41C8-8F6C-5B1DA48B9BE3}" presName="hierChild3" presStyleCnt="0"/>
      <dgm:spPr/>
      <dgm:t>
        <a:bodyPr/>
        <a:lstStyle/>
        <a:p>
          <a:endParaRPr lang="ru-RU"/>
        </a:p>
      </dgm:t>
    </dgm:pt>
    <dgm:pt modelId="{3B43C9D4-F365-423F-9953-4588BBE6EF29}" type="pres">
      <dgm:prSet presAssocID="{E8D7E7EB-6C05-48D8-A74F-DAF2845DFD34}" presName="Name101" presStyleLbl="parChTrans1D2" presStyleIdx="3" presStyleCnt="4"/>
      <dgm:spPr/>
      <dgm:t>
        <a:bodyPr/>
        <a:lstStyle/>
        <a:p>
          <a:endParaRPr lang="ru-RU"/>
        </a:p>
      </dgm:t>
    </dgm:pt>
    <dgm:pt modelId="{A6DF0E4D-CCA1-48D6-B751-230DD933C23A}" type="pres">
      <dgm:prSet presAssocID="{21D60636-7766-452D-B9BA-45EE42F68DF1}" presName="hierRoot3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5C385AF5-108D-461F-9FF0-82A537094688}" type="pres">
      <dgm:prSet presAssocID="{21D60636-7766-452D-B9BA-45EE42F68DF1}" presName="rootComposite3" presStyleCnt="0"/>
      <dgm:spPr/>
      <dgm:t>
        <a:bodyPr/>
        <a:lstStyle/>
        <a:p>
          <a:endParaRPr lang="ru-RU"/>
        </a:p>
      </dgm:t>
    </dgm:pt>
    <dgm:pt modelId="{A94F56D3-C27B-4029-BEB5-EECFB55E4F7B}" type="pres">
      <dgm:prSet presAssocID="{21D60636-7766-452D-B9BA-45EE42F68DF1}" presName="rootText3" presStyleLbl="alignAcc1" presStyleIdx="0" presStyleCnt="0" custScaleX="204946" custScaleY="160523" custLinFactNeighborX="-3902" custLinFactNeighborY="-592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5D6BFCD-5404-417B-A945-C16162AC3E0D}" type="pres">
      <dgm:prSet presAssocID="{21D60636-7766-452D-B9BA-45EE42F68DF1}" presName="topArc3" presStyleLbl="parChTrans1D1" presStyleIdx="8" presStyleCnt="10"/>
      <dgm:spPr/>
      <dgm:t>
        <a:bodyPr/>
        <a:lstStyle/>
        <a:p>
          <a:endParaRPr lang="ru-RU"/>
        </a:p>
      </dgm:t>
    </dgm:pt>
    <dgm:pt modelId="{AB8D1548-9051-4B5B-A4FB-7D6FAF1EB64F}" type="pres">
      <dgm:prSet presAssocID="{21D60636-7766-452D-B9BA-45EE42F68DF1}" presName="bottomArc3" presStyleLbl="parChTrans1D1" presStyleIdx="9" presStyleCnt="10"/>
      <dgm:spPr/>
      <dgm:t>
        <a:bodyPr/>
        <a:lstStyle/>
        <a:p>
          <a:endParaRPr lang="ru-RU"/>
        </a:p>
      </dgm:t>
    </dgm:pt>
    <dgm:pt modelId="{490BCE34-1B28-4A17-9908-4058C54B3343}" type="pres">
      <dgm:prSet presAssocID="{21D60636-7766-452D-B9BA-45EE42F68DF1}" presName="topConnNode3" presStyleLbl="asst1" presStyleIdx="0" presStyleCnt="0"/>
      <dgm:spPr/>
      <dgm:t>
        <a:bodyPr/>
        <a:lstStyle/>
        <a:p>
          <a:endParaRPr lang="ru-RU"/>
        </a:p>
      </dgm:t>
    </dgm:pt>
    <dgm:pt modelId="{3163CDCA-106C-4E31-85AD-75F67BEDE9A3}" type="pres">
      <dgm:prSet presAssocID="{21D60636-7766-452D-B9BA-45EE42F68DF1}" presName="hierChild6" presStyleCnt="0"/>
      <dgm:spPr/>
      <dgm:t>
        <a:bodyPr/>
        <a:lstStyle/>
        <a:p>
          <a:endParaRPr lang="ru-RU"/>
        </a:p>
      </dgm:t>
    </dgm:pt>
    <dgm:pt modelId="{03059010-F055-4884-B5E7-4E6AE22043EB}" type="pres">
      <dgm:prSet presAssocID="{21D60636-7766-452D-B9BA-45EE42F68DF1}" presName="hierChild7" presStyleCnt="0"/>
      <dgm:spPr/>
      <dgm:t>
        <a:bodyPr/>
        <a:lstStyle/>
        <a:p>
          <a:endParaRPr lang="ru-RU"/>
        </a:p>
      </dgm:t>
    </dgm:pt>
  </dgm:ptLst>
  <dgm:cxnLst>
    <dgm:cxn modelId="{A3E56FE6-9566-4BAC-A64F-B795EAA265B9}" type="presOf" srcId="{0469BE74-683D-41A2-A612-16BF8EEEA20A}" destId="{DDF5BAF5-B3A4-4BB2-92D7-202D43A1967F}" srcOrd="0" destOrd="0" presId="urn:microsoft.com/office/officeart/2008/layout/HalfCircleOrganizationChart"/>
    <dgm:cxn modelId="{702A922D-EA2E-4B52-AAB1-43C326F8132E}" type="presOf" srcId="{BD3AA2CF-2152-41A1-9BE0-DC82D98D426A}" destId="{D2655BDD-1EF7-4C0C-B6C1-EB22313B78EB}" srcOrd="0" destOrd="0" presId="urn:microsoft.com/office/officeart/2008/layout/HalfCircleOrganizationChart"/>
    <dgm:cxn modelId="{98490B66-8E17-4F18-9C6F-5FF53CDD74B4}" type="presOf" srcId="{CAEB5C43-D405-41B3-820F-4B1DE04903F9}" destId="{5F3B2504-5637-42F9-8312-5CAC17CB19FB}" srcOrd="0" destOrd="0" presId="urn:microsoft.com/office/officeart/2008/layout/HalfCircleOrganizationChart"/>
    <dgm:cxn modelId="{65F0FFD6-1B04-4AF1-AA08-DA902D51D865}" srcId="{94104DBF-8D77-41C8-8F6C-5B1DA48B9BE3}" destId="{BD3AA2CF-2152-41A1-9BE0-DC82D98D426A}" srcOrd="1" destOrd="0" parTransId="{1BE9CA6C-3DE0-4C75-ABA8-98C922B473F2}" sibTransId="{2CF6A37F-FD10-4286-858B-CF59DCE21E6F}"/>
    <dgm:cxn modelId="{A5ACBE1C-F8F6-4C88-A9D8-9D89021182FB}" srcId="{94104DBF-8D77-41C8-8F6C-5B1DA48B9BE3}" destId="{DBD3E53D-D1F7-4199-95B2-DD296FB8489E}" srcOrd="2" destOrd="0" parTransId="{0469BE74-683D-41A2-A612-16BF8EEEA20A}" sibTransId="{CFD32193-7F35-4918-89BB-1A8EC71DFB3F}"/>
    <dgm:cxn modelId="{63BB0ABF-0C66-4489-A369-629C0E7E1C30}" srcId="{94104DBF-8D77-41C8-8F6C-5B1DA48B9BE3}" destId="{21D60636-7766-452D-B9BA-45EE42F68DF1}" srcOrd="0" destOrd="0" parTransId="{E8D7E7EB-6C05-48D8-A74F-DAF2845DFD34}" sibTransId="{DD1A5CB3-309B-4E40-9511-F265E8C4422B}"/>
    <dgm:cxn modelId="{57C9FAC4-4B60-4275-8FC9-A06A2DFB7B0B}" type="presOf" srcId="{DBD3E53D-D1F7-4199-95B2-DD296FB8489E}" destId="{7F40F0A8-9603-4C26-B2AA-4C2AD8591092}" srcOrd="0" destOrd="0" presId="urn:microsoft.com/office/officeart/2008/layout/HalfCircleOrganizationChart"/>
    <dgm:cxn modelId="{2EB5BD9A-FD29-44EB-BBBB-6B1F92CBB0A9}" type="presOf" srcId="{E8D7E7EB-6C05-48D8-A74F-DAF2845DFD34}" destId="{3B43C9D4-F365-423F-9953-4588BBE6EF29}" srcOrd="0" destOrd="0" presId="urn:microsoft.com/office/officeart/2008/layout/HalfCircleOrganizationChart"/>
    <dgm:cxn modelId="{8655043A-4FCD-4746-80FD-C78CEFC0D537}" type="presOf" srcId="{BD3AA2CF-2152-41A1-9BE0-DC82D98D426A}" destId="{403F420E-2B0A-4050-9024-6827C5FDF005}" srcOrd="1" destOrd="0" presId="urn:microsoft.com/office/officeart/2008/layout/HalfCircleOrganizationChart"/>
    <dgm:cxn modelId="{90761F56-34FB-4593-9168-1C240D52E7B6}" type="presOf" srcId="{783DDD04-934C-443F-B6ED-CDDC08D0E046}" destId="{A87086F5-7A6F-404E-ABA1-1F47AA955C61}" srcOrd="0" destOrd="0" presId="urn:microsoft.com/office/officeart/2008/layout/HalfCircleOrganizationChart"/>
    <dgm:cxn modelId="{89CC34B3-56A8-4B99-A8A6-AAF4B70BBCD7}" type="presOf" srcId="{94104DBF-8D77-41C8-8F6C-5B1DA48B9BE3}" destId="{7D676379-4BBA-4491-992C-D4128E5D99DD}" srcOrd="0" destOrd="0" presId="urn:microsoft.com/office/officeart/2008/layout/HalfCircleOrganizationChart"/>
    <dgm:cxn modelId="{74F270F8-E6AF-46B5-901B-236A6BB4F8CE}" type="presOf" srcId="{21D60636-7766-452D-B9BA-45EE42F68DF1}" destId="{A94F56D3-C27B-4029-BEB5-EECFB55E4F7B}" srcOrd="0" destOrd="0" presId="urn:microsoft.com/office/officeart/2008/layout/HalfCircleOrganizationChart"/>
    <dgm:cxn modelId="{7039FA4B-1894-49C9-BE24-8B66C1CC8CFD}" type="presOf" srcId="{21D60636-7766-452D-B9BA-45EE42F68DF1}" destId="{490BCE34-1B28-4A17-9908-4058C54B3343}" srcOrd="1" destOrd="0" presId="urn:microsoft.com/office/officeart/2008/layout/HalfCircleOrganizationChart"/>
    <dgm:cxn modelId="{C5E5008F-B7C8-4223-B119-1929A17756A3}" type="presOf" srcId="{1BE9CA6C-3DE0-4C75-ABA8-98C922B473F2}" destId="{FF259D84-E224-4634-A818-20183D1CD155}" srcOrd="0" destOrd="0" presId="urn:microsoft.com/office/officeart/2008/layout/HalfCircleOrganizationChart"/>
    <dgm:cxn modelId="{77BC2706-8FB4-4944-8F72-4AFFB471E421}" srcId="{5CF1CDE1-3BAA-4DD7-9E39-25845107B195}" destId="{94104DBF-8D77-41C8-8F6C-5B1DA48B9BE3}" srcOrd="0" destOrd="0" parTransId="{5F687DD9-2600-4992-B314-CCA1EF7EF67E}" sibTransId="{79D87BB9-6A4F-43EB-9C92-EAF5949AEC84}"/>
    <dgm:cxn modelId="{710AAEE2-FF80-49D1-8390-1023F4735204}" type="presOf" srcId="{783DDD04-934C-443F-B6ED-CDDC08D0E046}" destId="{F5549E7A-59FA-4282-9802-EBD5F24BDEB9}" srcOrd="1" destOrd="0" presId="urn:microsoft.com/office/officeart/2008/layout/HalfCircleOrganizationChart"/>
    <dgm:cxn modelId="{1E309C66-912F-448B-97D4-7203BDEC3B07}" type="presOf" srcId="{DBD3E53D-D1F7-4199-95B2-DD296FB8489E}" destId="{DAFB325C-56E1-4B22-A396-C62490E15947}" srcOrd="1" destOrd="0" presId="urn:microsoft.com/office/officeart/2008/layout/HalfCircleOrganizationChart"/>
    <dgm:cxn modelId="{CEA85652-6D72-4007-AE22-FFF1B77A32A2}" type="presOf" srcId="{5CF1CDE1-3BAA-4DD7-9E39-25845107B195}" destId="{39D80358-630C-4EC0-B901-552DF4C66C31}" srcOrd="0" destOrd="0" presId="urn:microsoft.com/office/officeart/2008/layout/HalfCircleOrganizationChart"/>
    <dgm:cxn modelId="{6B73C409-34B5-4EF6-9503-C65D0215E12C}" srcId="{94104DBF-8D77-41C8-8F6C-5B1DA48B9BE3}" destId="{783DDD04-934C-443F-B6ED-CDDC08D0E046}" srcOrd="3" destOrd="0" parTransId="{CAEB5C43-D405-41B3-820F-4B1DE04903F9}" sibTransId="{1015630F-29DC-427D-B999-8AD1ECD80EDE}"/>
    <dgm:cxn modelId="{6F9C86C8-3157-4571-BDEA-65FEEBAB0F4C}" type="presOf" srcId="{94104DBF-8D77-41C8-8F6C-5B1DA48B9BE3}" destId="{64D6D2C7-D4A9-4497-A447-B178B8326D5D}" srcOrd="1" destOrd="0" presId="urn:microsoft.com/office/officeart/2008/layout/HalfCircleOrganizationChart"/>
    <dgm:cxn modelId="{5D7D6D33-AD4E-4EF8-991E-5951A76429A1}" type="presParOf" srcId="{39D80358-630C-4EC0-B901-552DF4C66C31}" destId="{40D830F5-07D1-4F53-9971-1D04AC0A7D22}" srcOrd="0" destOrd="0" presId="urn:microsoft.com/office/officeart/2008/layout/HalfCircleOrganizationChart"/>
    <dgm:cxn modelId="{214EFF16-3FC9-4AD5-8A7A-A709C0AA74ED}" type="presParOf" srcId="{40D830F5-07D1-4F53-9971-1D04AC0A7D22}" destId="{FC055B3E-D684-4AB0-91F9-4E3511D77944}" srcOrd="0" destOrd="0" presId="urn:microsoft.com/office/officeart/2008/layout/HalfCircleOrganizationChart"/>
    <dgm:cxn modelId="{B209DF9A-F6AE-4D97-B884-66B534832769}" type="presParOf" srcId="{FC055B3E-D684-4AB0-91F9-4E3511D77944}" destId="{7D676379-4BBA-4491-992C-D4128E5D99DD}" srcOrd="0" destOrd="0" presId="urn:microsoft.com/office/officeart/2008/layout/HalfCircleOrganizationChart"/>
    <dgm:cxn modelId="{91CB6F2C-68C3-4C64-8D41-94F35040EA32}" type="presParOf" srcId="{FC055B3E-D684-4AB0-91F9-4E3511D77944}" destId="{6CADA454-2C33-4F57-B0E5-17215EB1A298}" srcOrd="1" destOrd="0" presId="urn:microsoft.com/office/officeart/2008/layout/HalfCircleOrganizationChart"/>
    <dgm:cxn modelId="{CE49F2E7-D95A-4DA9-9FF0-41D0C64F1D60}" type="presParOf" srcId="{FC055B3E-D684-4AB0-91F9-4E3511D77944}" destId="{6FF692F1-822B-4CA6-829A-7E05B958C2B2}" srcOrd="2" destOrd="0" presId="urn:microsoft.com/office/officeart/2008/layout/HalfCircleOrganizationChart"/>
    <dgm:cxn modelId="{01DC60FD-8828-4DCC-BF72-25082528EC3E}" type="presParOf" srcId="{FC055B3E-D684-4AB0-91F9-4E3511D77944}" destId="{64D6D2C7-D4A9-4497-A447-B178B8326D5D}" srcOrd="3" destOrd="0" presId="urn:microsoft.com/office/officeart/2008/layout/HalfCircleOrganizationChart"/>
    <dgm:cxn modelId="{043C3FBD-5523-4DE7-8763-6BB8EF5C432C}" type="presParOf" srcId="{40D830F5-07D1-4F53-9971-1D04AC0A7D22}" destId="{B7226DB8-B756-4289-95BF-F53E3C5C36B0}" srcOrd="1" destOrd="0" presId="urn:microsoft.com/office/officeart/2008/layout/HalfCircleOrganizationChart"/>
    <dgm:cxn modelId="{902FB22D-8D70-4451-9F82-657D57145DD0}" type="presParOf" srcId="{B7226DB8-B756-4289-95BF-F53E3C5C36B0}" destId="{FF259D84-E224-4634-A818-20183D1CD155}" srcOrd="0" destOrd="0" presId="urn:microsoft.com/office/officeart/2008/layout/HalfCircleOrganizationChart"/>
    <dgm:cxn modelId="{EB37CB37-D573-41D3-804D-DDF2FAEA047E}" type="presParOf" srcId="{B7226DB8-B756-4289-95BF-F53E3C5C36B0}" destId="{6D62CAAA-E3B3-4CA9-A4DE-3B081144E679}" srcOrd="1" destOrd="0" presId="urn:microsoft.com/office/officeart/2008/layout/HalfCircleOrganizationChart"/>
    <dgm:cxn modelId="{86A991F5-4171-49FD-8521-7D144C80A468}" type="presParOf" srcId="{6D62CAAA-E3B3-4CA9-A4DE-3B081144E679}" destId="{015D0ADD-01A5-4D47-A0B3-A76EFE0CE276}" srcOrd="0" destOrd="0" presId="urn:microsoft.com/office/officeart/2008/layout/HalfCircleOrganizationChart"/>
    <dgm:cxn modelId="{8C82F1C2-0203-42E4-B0B9-ECAD47175D5C}" type="presParOf" srcId="{015D0ADD-01A5-4D47-A0B3-A76EFE0CE276}" destId="{D2655BDD-1EF7-4C0C-B6C1-EB22313B78EB}" srcOrd="0" destOrd="0" presId="urn:microsoft.com/office/officeart/2008/layout/HalfCircleOrganizationChart"/>
    <dgm:cxn modelId="{9414AFD6-2C37-45CF-885A-FB5A17B343ED}" type="presParOf" srcId="{015D0ADD-01A5-4D47-A0B3-A76EFE0CE276}" destId="{F8C6593E-9045-4809-A91E-D98AB8629591}" srcOrd="1" destOrd="0" presId="urn:microsoft.com/office/officeart/2008/layout/HalfCircleOrganizationChart"/>
    <dgm:cxn modelId="{8F7F675A-5554-4586-AF74-9004A931977B}" type="presParOf" srcId="{015D0ADD-01A5-4D47-A0B3-A76EFE0CE276}" destId="{8276F74A-7FAE-468D-BD78-1F00BEA07B77}" srcOrd="2" destOrd="0" presId="urn:microsoft.com/office/officeart/2008/layout/HalfCircleOrganizationChart"/>
    <dgm:cxn modelId="{7BD17C9C-4264-4AD9-8B99-084A550C491B}" type="presParOf" srcId="{015D0ADD-01A5-4D47-A0B3-A76EFE0CE276}" destId="{403F420E-2B0A-4050-9024-6827C5FDF005}" srcOrd="3" destOrd="0" presId="urn:microsoft.com/office/officeart/2008/layout/HalfCircleOrganizationChart"/>
    <dgm:cxn modelId="{F502B01D-318D-427A-AF1C-15E66BC2F025}" type="presParOf" srcId="{6D62CAAA-E3B3-4CA9-A4DE-3B081144E679}" destId="{A6415EC6-46FF-47BC-9856-7AAF158DD11C}" srcOrd="1" destOrd="0" presId="urn:microsoft.com/office/officeart/2008/layout/HalfCircleOrganizationChart"/>
    <dgm:cxn modelId="{B96B8369-4115-446E-8A66-E0D0A46219A4}" type="presParOf" srcId="{6D62CAAA-E3B3-4CA9-A4DE-3B081144E679}" destId="{3B92CD2D-8999-44C4-AD03-097BAA2A75A5}" srcOrd="2" destOrd="0" presId="urn:microsoft.com/office/officeart/2008/layout/HalfCircleOrganizationChart"/>
    <dgm:cxn modelId="{C4295DAF-F03E-4E61-8C5E-73DEBAA519D5}" type="presParOf" srcId="{B7226DB8-B756-4289-95BF-F53E3C5C36B0}" destId="{DDF5BAF5-B3A4-4BB2-92D7-202D43A1967F}" srcOrd="2" destOrd="0" presId="urn:microsoft.com/office/officeart/2008/layout/HalfCircleOrganizationChart"/>
    <dgm:cxn modelId="{E860AACA-4234-45F6-AE2E-927556884F32}" type="presParOf" srcId="{B7226DB8-B756-4289-95BF-F53E3C5C36B0}" destId="{2017885C-F53E-4AD8-9060-6F338CE39366}" srcOrd="3" destOrd="0" presId="urn:microsoft.com/office/officeart/2008/layout/HalfCircleOrganizationChart"/>
    <dgm:cxn modelId="{3BAEBF88-FC71-4F6F-A504-29B59AFE5220}" type="presParOf" srcId="{2017885C-F53E-4AD8-9060-6F338CE39366}" destId="{2D15E954-DED3-437C-99FF-D2548FF70114}" srcOrd="0" destOrd="0" presId="urn:microsoft.com/office/officeart/2008/layout/HalfCircleOrganizationChart"/>
    <dgm:cxn modelId="{1A8F44CE-0057-4CE6-99A7-E93B550F8A36}" type="presParOf" srcId="{2D15E954-DED3-437C-99FF-D2548FF70114}" destId="{7F40F0A8-9603-4C26-B2AA-4C2AD8591092}" srcOrd="0" destOrd="0" presId="urn:microsoft.com/office/officeart/2008/layout/HalfCircleOrganizationChart"/>
    <dgm:cxn modelId="{612B971F-7991-4226-8B5E-8D050A3E4F7C}" type="presParOf" srcId="{2D15E954-DED3-437C-99FF-D2548FF70114}" destId="{C7580ACF-15DB-4F7D-A752-1ACE8F83120D}" srcOrd="1" destOrd="0" presId="urn:microsoft.com/office/officeart/2008/layout/HalfCircleOrganizationChart"/>
    <dgm:cxn modelId="{3008F88E-AD86-4A03-8510-3976D844A08A}" type="presParOf" srcId="{2D15E954-DED3-437C-99FF-D2548FF70114}" destId="{90D68037-C87F-4D5F-9938-2FF0E2168714}" srcOrd="2" destOrd="0" presId="urn:microsoft.com/office/officeart/2008/layout/HalfCircleOrganizationChart"/>
    <dgm:cxn modelId="{C391C55B-F8D6-4FAD-9BE9-47420AE7681A}" type="presParOf" srcId="{2D15E954-DED3-437C-99FF-D2548FF70114}" destId="{DAFB325C-56E1-4B22-A396-C62490E15947}" srcOrd="3" destOrd="0" presId="urn:microsoft.com/office/officeart/2008/layout/HalfCircleOrganizationChart"/>
    <dgm:cxn modelId="{C7BCA828-F84B-4A2E-A5B5-84D9E7C2EEE3}" type="presParOf" srcId="{2017885C-F53E-4AD8-9060-6F338CE39366}" destId="{CE6A9493-7BAA-4572-94B2-50FA6C879B3C}" srcOrd="1" destOrd="0" presId="urn:microsoft.com/office/officeart/2008/layout/HalfCircleOrganizationChart"/>
    <dgm:cxn modelId="{8593237B-5036-451E-A35F-F020EC7B8F35}" type="presParOf" srcId="{2017885C-F53E-4AD8-9060-6F338CE39366}" destId="{C87E2B97-4E6B-4A27-80C5-E9E389C6A41D}" srcOrd="2" destOrd="0" presId="urn:microsoft.com/office/officeart/2008/layout/HalfCircleOrganizationChart"/>
    <dgm:cxn modelId="{D13CFF29-D60F-4E70-98A7-F590A6C55C9D}" type="presParOf" srcId="{B7226DB8-B756-4289-95BF-F53E3C5C36B0}" destId="{5F3B2504-5637-42F9-8312-5CAC17CB19FB}" srcOrd="4" destOrd="0" presId="urn:microsoft.com/office/officeart/2008/layout/HalfCircleOrganizationChart"/>
    <dgm:cxn modelId="{83E8F6F1-FF73-4A2C-8F32-459DD12DAC8F}" type="presParOf" srcId="{B7226DB8-B756-4289-95BF-F53E3C5C36B0}" destId="{2620899E-EAEF-4338-BDB0-EAEA87D1BF45}" srcOrd="5" destOrd="0" presId="urn:microsoft.com/office/officeart/2008/layout/HalfCircleOrganizationChart"/>
    <dgm:cxn modelId="{CD556303-48F4-4E22-A4A6-E80E7337E27A}" type="presParOf" srcId="{2620899E-EAEF-4338-BDB0-EAEA87D1BF45}" destId="{F48BA64D-3278-4707-BB8D-E53B499971F6}" srcOrd="0" destOrd="0" presId="urn:microsoft.com/office/officeart/2008/layout/HalfCircleOrganizationChart"/>
    <dgm:cxn modelId="{966E0AC2-F740-43B3-ADAF-EFD291FF93D6}" type="presParOf" srcId="{F48BA64D-3278-4707-BB8D-E53B499971F6}" destId="{A87086F5-7A6F-404E-ABA1-1F47AA955C61}" srcOrd="0" destOrd="0" presId="urn:microsoft.com/office/officeart/2008/layout/HalfCircleOrganizationChart"/>
    <dgm:cxn modelId="{03295444-E25C-4242-A4A2-7B2E91CEA8C2}" type="presParOf" srcId="{F48BA64D-3278-4707-BB8D-E53B499971F6}" destId="{BBF14725-656E-4398-9925-147043C14EB2}" srcOrd="1" destOrd="0" presId="urn:microsoft.com/office/officeart/2008/layout/HalfCircleOrganizationChart"/>
    <dgm:cxn modelId="{9411A172-47F7-41CD-897C-184BA4B98ECF}" type="presParOf" srcId="{F48BA64D-3278-4707-BB8D-E53B499971F6}" destId="{B5AB6B8C-399B-4F98-98CE-27FD949986E9}" srcOrd="2" destOrd="0" presId="urn:microsoft.com/office/officeart/2008/layout/HalfCircleOrganizationChart"/>
    <dgm:cxn modelId="{71B95F2B-CB3C-4A56-9217-F71D82EEFC4F}" type="presParOf" srcId="{F48BA64D-3278-4707-BB8D-E53B499971F6}" destId="{F5549E7A-59FA-4282-9802-EBD5F24BDEB9}" srcOrd="3" destOrd="0" presId="urn:microsoft.com/office/officeart/2008/layout/HalfCircleOrganizationChart"/>
    <dgm:cxn modelId="{2D08F648-0A16-44FD-80BC-AE1F470DCDDD}" type="presParOf" srcId="{2620899E-EAEF-4338-BDB0-EAEA87D1BF45}" destId="{590EE53C-8D76-4E19-8874-0D719098C8D3}" srcOrd="1" destOrd="0" presId="urn:microsoft.com/office/officeart/2008/layout/HalfCircleOrganizationChart"/>
    <dgm:cxn modelId="{CEDF4EB6-90B2-4DDB-B8D5-159191919A70}" type="presParOf" srcId="{2620899E-EAEF-4338-BDB0-EAEA87D1BF45}" destId="{277FC98B-81D3-444E-9C8C-D76E69F0B764}" srcOrd="2" destOrd="0" presId="urn:microsoft.com/office/officeart/2008/layout/HalfCircleOrganizationChart"/>
    <dgm:cxn modelId="{F3C334C8-E862-48CF-AEE1-358683B9A1BD}" type="presParOf" srcId="{40D830F5-07D1-4F53-9971-1D04AC0A7D22}" destId="{A69988C3-F318-48F4-894C-EC9A9ED26325}" srcOrd="2" destOrd="0" presId="urn:microsoft.com/office/officeart/2008/layout/HalfCircleOrganizationChart"/>
    <dgm:cxn modelId="{3C001ABE-ABA6-4479-9AC6-561404398E3F}" type="presParOf" srcId="{A69988C3-F318-48F4-894C-EC9A9ED26325}" destId="{3B43C9D4-F365-423F-9953-4588BBE6EF29}" srcOrd="0" destOrd="0" presId="urn:microsoft.com/office/officeart/2008/layout/HalfCircleOrganizationChart"/>
    <dgm:cxn modelId="{DF3FD901-F784-4A75-BAB5-785563E68F6A}" type="presParOf" srcId="{A69988C3-F318-48F4-894C-EC9A9ED26325}" destId="{A6DF0E4D-CCA1-48D6-B751-230DD933C23A}" srcOrd="1" destOrd="0" presId="urn:microsoft.com/office/officeart/2008/layout/HalfCircleOrganizationChart"/>
    <dgm:cxn modelId="{6C21CDAB-CAAB-4F30-87DB-88C249712A51}" type="presParOf" srcId="{A6DF0E4D-CCA1-48D6-B751-230DD933C23A}" destId="{5C385AF5-108D-461F-9FF0-82A537094688}" srcOrd="0" destOrd="0" presId="urn:microsoft.com/office/officeart/2008/layout/HalfCircleOrganizationChart"/>
    <dgm:cxn modelId="{CDDBB0E1-0FA3-4118-B2E0-D4AD289A583A}" type="presParOf" srcId="{5C385AF5-108D-461F-9FF0-82A537094688}" destId="{A94F56D3-C27B-4029-BEB5-EECFB55E4F7B}" srcOrd="0" destOrd="0" presId="urn:microsoft.com/office/officeart/2008/layout/HalfCircleOrganizationChart"/>
    <dgm:cxn modelId="{3C12857A-CD45-4299-BBEF-0DDB4A58BAFC}" type="presParOf" srcId="{5C385AF5-108D-461F-9FF0-82A537094688}" destId="{15D6BFCD-5404-417B-A945-C16162AC3E0D}" srcOrd="1" destOrd="0" presId="urn:microsoft.com/office/officeart/2008/layout/HalfCircleOrganizationChart"/>
    <dgm:cxn modelId="{9F0F9487-E7EB-42AC-B53B-A1743D3F55E9}" type="presParOf" srcId="{5C385AF5-108D-461F-9FF0-82A537094688}" destId="{AB8D1548-9051-4B5B-A4FB-7D6FAF1EB64F}" srcOrd="2" destOrd="0" presId="urn:microsoft.com/office/officeart/2008/layout/HalfCircleOrganizationChart"/>
    <dgm:cxn modelId="{6682801B-0C80-451C-801B-4DB710C47EA0}" type="presParOf" srcId="{5C385AF5-108D-461F-9FF0-82A537094688}" destId="{490BCE34-1B28-4A17-9908-4058C54B3343}" srcOrd="3" destOrd="0" presId="urn:microsoft.com/office/officeart/2008/layout/HalfCircleOrganizationChart"/>
    <dgm:cxn modelId="{2B4BDA2C-67B7-44AD-8EF4-CC9808C0F8ED}" type="presParOf" srcId="{A6DF0E4D-CCA1-48D6-B751-230DD933C23A}" destId="{3163CDCA-106C-4E31-85AD-75F67BEDE9A3}" srcOrd="1" destOrd="0" presId="urn:microsoft.com/office/officeart/2008/layout/HalfCircleOrganizationChart"/>
    <dgm:cxn modelId="{0C3B0C96-93E7-463E-B213-70FDB5CF2EC8}" type="presParOf" srcId="{A6DF0E4D-CCA1-48D6-B751-230DD933C23A}" destId="{03059010-F055-4884-B5E7-4E6AE22043E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84D0DB-756A-4CEF-966F-5C5A7341FDE0}" type="doc">
      <dgm:prSet loTypeId="urn:microsoft.com/office/officeart/2005/8/layout/vList4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BFD4BE7B-7938-44DB-844C-07DB45AC7CEA}">
      <dgm:prSet/>
      <dgm:spPr/>
      <dgm:t>
        <a:bodyPr/>
        <a:lstStyle/>
        <a:p>
          <a:pPr rtl="0"/>
          <a:r>
            <a:rPr lang="ru-RU" baseline="0" smtClean="0"/>
            <a:t>Развитие способности к пониманию своего внутреннего мира и чувств и потребностей других людей</a:t>
          </a:r>
          <a:endParaRPr lang="ru-RU"/>
        </a:p>
      </dgm:t>
    </dgm:pt>
    <dgm:pt modelId="{2B19DBDD-0988-4EE5-AD63-71E1F7FCCBF9}" type="parTrans" cxnId="{E869BDF1-765B-4774-8CBB-EFF0065B09BF}">
      <dgm:prSet/>
      <dgm:spPr/>
      <dgm:t>
        <a:bodyPr/>
        <a:lstStyle/>
        <a:p>
          <a:endParaRPr lang="ru-RU"/>
        </a:p>
      </dgm:t>
    </dgm:pt>
    <dgm:pt modelId="{F33169BB-C4D6-4F17-91D1-FCEE59C7B7F4}" type="sibTrans" cxnId="{E869BDF1-765B-4774-8CBB-EFF0065B09BF}">
      <dgm:prSet/>
      <dgm:spPr/>
      <dgm:t>
        <a:bodyPr/>
        <a:lstStyle/>
        <a:p>
          <a:endParaRPr lang="ru-RU"/>
        </a:p>
      </dgm:t>
    </dgm:pt>
    <dgm:pt modelId="{8787FAD8-62BF-4B83-8A8B-8B7786F25954}">
      <dgm:prSet/>
      <dgm:spPr/>
      <dgm:t>
        <a:bodyPr/>
        <a:lstStyle/>
        <a:p>
          <a:pPr rtl="0"/>
          <a:r>
            <a:rPr lang="ru-RU" baseline="0" smtClean="0"/>
            <a:t>Совершенствование навыков межличностного и группового взаимодействия</a:t>
          </a:r>
          <a:endParaRPr lang="ru-RU"/>
        </a:p>
      </dgm:t>
    </dgm:pt>
    <dgm:pt modelId="{F62ABE71-6347-4263-8404-5463E348D082}" type="parTrans" cxnId="{F8E44620-5DE2-4C98-AEB1-491D713D386B}">
      <dgm:prSet/>
      <dgm:spPr/>
      <dgm:t>
        <a:bodyPr/>
        <a:lstStyle/>
        <a:p>
          <a:endParaRPr lang="ru-RU"/>
        </a:p>
      </dgm:t>
    </dgm:pt>
    <dgm:pt modelId="{CEEA5706-A7C3-4386-BDFB-8883948786C8}" type="sibTrans" cxnId="{F8E44620-5DE2-4C98-AEB1-491D713D386B}">
      <dgm:prSet/>
      <dgm:spPr/>
      <dgm:t>
        <a:bodyPr/>
        <a:lstStyle/>
        <a:p>
          <a:endParaRPr lang="ru-RU"/>
        </a:p>
      </dgm:t>
    </dgm:pt>
    <dgm:pt modelId="{9F4B789E-FF5B-4B93-983A-1D9C76594220}">
      <dgm:prSet/>
      <dgm:spPr/>
      <dgm:t>
        <a:bodyPr/>
        <a:lstStyle/>
        <a:p>
          <a:pPr rtl="0"/>
          <a:r>
            <a:rPr lang="ru-RU" baseline="0" smtClean="0"/>
            <a:t>Укрепление чувства «Я», личных границ во взаимоотношениях и навыков самоорганизации </a:t>
          </a:r>
          <a:endParaRPr lang="ru-RU"/>
        </a:p>
      </dgm:t>
    </dgm:pt>
    <dgm:pt modelId="{BBF9E202-793F-4660-A2D5-D08B4BBC3D1B}" type="parTrans" cxnId="{D0F1D430-B061-4085-BEFB-30E39A555498}">
      <dgm:prSet/>
      <dgm:spPr/>
      <dgm:t>
        <a:bodyPr/>
        <a:lstStyle/>
        <a:p>
          <a:endParaRPr lang="ru-RU"/>
        </a:p>
      </dgm:t>
    </dgm:pt>
    <dgm:pt modelId="{15A84B73-02A5-4876-878E-33F6E8AE3E87}" type="sibTrans" cxnId="{D0F1D430-B061-4085-BEFB-30E39A555498}">
      <dgm:prSet/>
      <dgm:spPr/>
      <dgm:t>
        <a:bodyPr/>
        <a:lstStyle/>
        <a:p>
          <a:endParaRPr lang="ru-RU"/>
        </a:p>
      </dgm:t>
    </dgm:pt>
    <dgm:pt modelId="{1A6E3CA3-44CD-4B2D-8AE9-0738A45262C5}">
      <dgm:prSet/>
      <dgm:spPr/>
      <dgm:t>
        <a:bodyPr/>
        <a:lstStyle/>
        <a:p>
          <a:pPr rtl="0"/>
          <a:r>
            <a:rPr lang="ru-RU" baseline="0" smtClean="0"/>
            <a:t>Отреагирование негативных и моделирование желательных эмоциональных состояний</a:t>
          </a:r>
          <a:endParaRPr lang="ru-RU"/>
        </a:p>
      </dgm:t>
    </dgm:pt>
    <dgm:pt modelId="{191928BB-892D-4A87-B266-CE73FDE2ED63}" type="parTrans" cxnId="{AF44A3B1-C452-4ED6-BF62-214C2A0FCECF}">
      <dgm:prSet/>
      <dgm:spPr/>
      <dgm:t>
        <a:bodyPr/>
        <a:lstStyle/>
        <a:p>
          <a:endParaRPr lang="ru-RU"/>
        </a:p>
      </dgm:t>
    </dgm:pt>
    <dgm:pt modelId="{F6A8BB21-2110-497B-BA09-DBEA599D80C0}" type="sibTrans" cxnId="{AF44A3B1-C452-4ED6-BF62-214C2A0FCECF}">
      <dgm:prSet/>
      <dgm:spPr/>
      <dgm:t>
        <a:bodyPr/>
        <a:lstStyle/>
        <a:p>
          <a:endParaRPr lang="ru-RU"/>
        </a:p>
      </dgm:t>
    </dgm:pt>
    <dgm:pt modelId="{5E951162-F77E-4AD8-993D-03CE2BBFE950}">
      <dgm:prSet/>
      <dgm:spPr/>
      <dgm:t>
        <a:bodyPr/>
        <a:lstStyle/>
        <a:p>
          <a:pPr rtl="0"/>
          <a:r>
            <a:rPr lang="ru-RU" baseline="0" smtClean="0"/>
            <a:t>Мобилизация внутренних ресурсов в сложных жизненных ситуациях</a:t>
          </a:r>
          <a:endParaRPr lang="ru-RU"/>
        </a:p>
      </dgm:t>
    </dgm:pt>
    <dgm:pt modelId="{2177E0DA-9F33-4852-8982-F7938E34E84F}" type="parTrans" cxnId="{BCA7C96A-A5C8-45D0-83F6-27565883E8F3}">
      <dgm:prSet/>
      <dgm:spPr/>
      <dgm:t>
        <a:bodyPr/>
        <a:lstStyle/>
        <a:p>
          <a:endParaRPr lang="ru-RU"/>
        </a:p>
      </dgm:t>
    </dgm:pt>
    <dgm:pt modelId="{57511A7C-D9E4-47C1-9457-1127C0ED8C33}" type="sibTrans" cxnId="{BCA7C96A-A5C8-45D0-83F6-27565883E8F3}">
      <dgm:prSet/>
      <dgm:spPr/>
      <dgm:t>
        <a:bodyPr/>
        <a:lstStyle/>
        <a:p>
          <a:endParaRPr lang="ru-RU"/>
        </a:p>
      </dgm:t>
    </dgm:pt>
    <dgm:pt modelId="{3B7F464F-4DAC-4AC9-A5C7-7A383FCB10EE}" type="pres">
      <dgm:prSet presAssocID="{2084D0DB-756A-4CEF-966F-5C5A7341FDE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B8DDA6E-D85D-4A5A-94B4-F66FD1C8FE43}" type="pres">
      <dgm:prSet presAssocID="{BFD4BE7B-7938-44DB-844C-07DB45AC7CEA}" presName="comp" presStyleCnt="0"/>
      <dgm:spPr/>
    </dgm:pt>
    <dgm:pt modelId="{F2CEBC12-D05A-4B01-BC6E-D22559592E43}" type="pres">
      <dgm:prSet presAssocID="{BFD4BE7B-7938-44DB-844C-07DB45AC7CEA}" presName="box" presStyleLbl="node1" presStyleIdx="0" presStyleCnt="5"/>
      <dgm:spPr/>
      <dgm:t>
        <a:bodyPr/>
        <a:lstStyle/>
        <a:p>
          <a:endParaRPr lang="ru-RU"/>
        </a:p>
      </dgm:t>
    </dgm:pt>
    <dgm:pt modelId="{4B142455-939A-410E-A395-3C59C61FACFD}" type="pres">
      <dgm:prSet presAssocID="{BFD4BE7B-7938-44DB-844C-07DB45AC7CEA}" presName="img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6C574665-52F9-4A85-A444-F1B949D7FA8C}" type="pres">
      <dgm:prSet presAssocID="{BFD4BE7B-7938-44DB-844C-07DB45AC7CEA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8CC670-C48B-4432-8CC6-2DC373958EDE}" type="pres">
      <dgm:prSet presAssocID="{F33169BB-C4D6-4F17-91D1-FCEE59C7B7F4}" presName="spacer" presStyleCnt="0"/>
      <dgm:spPr/>
    </dgm:pt>
    <dgm:pt modelId="{B648A581-BEBE-4FB7-9BFB-7602D4C8E073}" type="pres">
      <dgm:prSet presAssocID="{8787FAD8-62BF-4B83-8A8B-8B7786F25954}" presName="comp" presStyleCnt="0"/>
      <dgm:spPr/>
    </dgm:pt>
    <dgm:pt modelId="{7D797B76-A301-4E0D-A27B-F360EB7A4FAA}" type="pres">
      <dgm:prSet presAssocID="{8787FAD8-62BF-4B83-8A8B-8B7786F25954}" presName="box" presStyleLbl="node1" presStyleIdx="1" presStyleCnt="5"/>
      <dgm:spPr/>
      <dgm:t>
        <a:bodyPr/>
        <a:lstStyle/>
        <a:p>
          <a:endParaRPr lang="ru-RU"/>
        </a:p>
      </dgm:t>
    </dgm:pt>
    <dgm:pt modelId="{DE797FD3-DEE0-420D-9221-F6DE67CB5B57}" type="pres">
      <dgm:prSet presAssocID="{8787FAD8-62BF-4B83-8A8B-8B7786F25954}" presName="img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1000" b="-51000"/>
          </a:stretch>
        </a:blipFill>
      </dgm:spPr>
    </dgm:pt>
    <dgm:pt modelId="{6934799C-0289-4FEE-AF17-D45D7E036A7C}" type="pres">
      <dgm:prSet presAssocID="{8787FAD8-62BF-4B83-8A8B-8B7786F25954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436485-163B-4C42-B398-9AFF2D97D343}" type="pres">
      <dgm:prSet presAssocID="{CEEA5706-A7C3-4386-BDFB-8883948786C8}" presName="spacer" presStyleCnt="0"/>
      <dgm:spPr/>
    </dgm:pt>
    <dgm:pt modelId="{6A833042-0AD3-4D79-B551-4D6012060152}" type="pres">
      <dgm:prSet presAssocID="{9F4B789E-FF5B-4B93-983A-1D9C76594220}" presName="comp" presStyleCnt="0"/>
      <dgm:spPr/>
    </dgm:pt>
    <dgm:pt modelId="{60FEA9D2-7AFD-43BF-9226-09A7BCFB323A}" type="pres">
      <dgm:prSet presAssocID="{9F4B789E-FF5B-4B93-983A-1D9C76594220}" presName="box" presStyleLbl="node1" presStyleIdx="2" presStyleCnt="5"/>
      <dgm:spPr/>
      <dgm:t>
        <a:bodyPr/>
        <a:lstStyle/>
        <a:p>
          <a:endParaRPr lang="ru-RU"/>
        </a:p>
      </dgm:t>
    </dgm:pt>
    <dgm:pt modelId="{57212ADB-D853-4053-8C10-0E43D0E69F36}" type="pres">
      <dgm:prSet presAssocID="{9F4B789E-FF5B-4B93-983A-1D9C76594220}" presName="img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9000" b="-89000"/>
          </a:stretch>
        </a:blipFill>
      </dgm:spPr>
    </dgm:pt>
    <dgm:pt modelId="{C7572FDB-9DD1-4147-AE95-12B02E2AFF64}" type="pres">
      <dgm:prSet presAssocID="{9F4B789E-FF5B-4B93-983A-1D9C76594220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772206D-4F0A-473E-98C6-A4D901C9ADEC}" type="pres">
      <dgm:prSet presAssocID="{15A84B73-02A5-4876-878E-33F6E8AE3E87}" presName="spacer" presStyleCnt="0"/>
      <dgm:spPr/>
    </dgm:pt>
    <dgm:pt modelId="{66807377-483E-4411-9876-746E3BDD7A50}" type="pres">
      <dgm:prSet presAssocID="{1A6E3CA3-44CD-4B2D-8AE9-0738A45262C5}" presName="comp" presStyleCnt="0"/>
      <dgm:spPr/>
    </dgm:pt>
    <dgm:pt modelId="{0C712F0A-9D93-4E67-B977-0ABBD30D19F2}" type="pres">
      <dgm:prSet presAssocID="{1A6E3CA3-44CD-4B2D-8AE9-0738A45262C5}" presName="box" presStyleLbl="node1" presStyleIdx="3" presStyleCnt="5"/>
      <dgm:spPr/>
      <dgm:t>
        <a:bodyPr/>
        <a:lstStyle/>
        <a:p>
          <a:endParaRPr lang="ru-RU"/>
        </a:p>
      </dgm:t>
    </dgm:pt>
    <dgm:pt modelId="{8C419F3E-1879-4409-B261-8F8E925FAC88}" type="pres">
      <dgm:prSet presAssocID="{1A6E3CA3-44CD-4B2D-8AE9-0738A45262C5}" presName="img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</dgm:spPr>
      <dgm:t>
        <a:bodyPr/>
        <a:lstStyle/>
        <a:p>
          <a:endParaRPr lang="ru-RU"/>
        </a:p>
      </dgm:t>
    </dgm:pt>
    <dgm:pt modelId="{457AB6F9-E173-49B7-B824-55E0AB5980E8}" type="pres">
      <dgm:prSet presAssocID="{1A6E3CA3-44CD-4B2D-8AE9-0738A45262C5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AAEC62-3C0D-433D-B8B3-5D6FA66D97F0}" type="pres">
      <dgm:prSet presAssocID="{F6A8BB21-2110-497B-BA09-DBEA599D80C0}" presName="spacer" presStyleCnt="0"/>
      <dgm:spPr/>
    </dgm:pt>
    <dgm:pt modelId="{06773C20-6B4F-4B3B-9F75-A6C8444856A4}" type="pres">
      <dgm:prSet presAssocID="{5E951162-F77E-4AD8-993D-03CE2BBFE950}" presName="comp" presStyleCnt="0"/>
      <dgm:spPr/>
    </dgm:pt>
    <dgm:pt modelId="{F2C547E8-B62C-4344-A269-4B13C98639F0}" type="pres">
      <dgm:prSet presAssocID="{5E951162-F77E-4AD8-993D-03CE2BBFE950}" presName="box" presStyleLbl="node1" presStyleIdx="4" presStyleCnt="5"/>
      <dgm:spPr/>
      <dgm:t>
        <a:bodyPr/>
        <a:lstStyle/>
        <a:p>
          <a:endParaRPr lang="ru-RU"/>
        </a:p>
      </dgm:t>
    </dgm:pt>
    <dgm:pt modelId="{8FACB23A-CDEE-4C66-9D20-A7685F33CB13}" type="pres">
      <dgm:prSet presAssocID="{5E951162-F77E-4AD8-993D-03CE2BBFE950}" presName="img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9AAFDE28-90F7-4A8B-BE27-23C398718617}" type="pres">
      <dgm:prSet presAssocID="{5E951162-F77E-4AD8-993D-03CE2BBFE950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0F1D430-B061-4085-BEFB-30E39A555498}" srcId="{2084D0DB-756A-4CEF-966F-5C5A7341FDE0}" destId="{9F4B789E-FF5B-4B93-983A-1D9C76594220}" srcOrd="2" destOrd="0" parTransId="{BBF9E202-793F-4660-A2D5-D08B4BBC3D1B}" sibTransId="{15A84B73-02A5-4876-878E-33F6E8AE3E87}"/>
    <dgm:cxn modelId="{F8E44620-5DE2-4C98-AEB1-491D713D386B}" srcId="{2084D0DB-756A-4CEF-966F-5C5A7341FDE0}" destId="{8787FAD8-62BF-4B83-8A8B-8B7786F25954}" srcOrd="1" destOrd="0" parTransId="{F62ABE71-6347-4263-8404-5463E348D082}" sibTransId="{CEEA5706-A7C3-4386-BDFB-8883948786C8}"/>
    <dgm:cxn modelId="{AF44A3B1-C452-4ED6-BF62-214C2A0FCECF}" srcId="{2084D0DB-756A-4CEF-966F-5C5A7341FDE0}" destId="{1A6E3CA3-44CD-4B2D-8AE9-0738A45262C5}" srcOrd="3" destOrd="0" parTransId="{191928BB-892D-4A87-B266-CE73FDE2ED63}" sibTransId="{F6A8BB21-2110-497B-BA09-DBEA599D80C0}"/>
    <dgm:cxn modelId="{E869BDF1-765B-4774-8CBB-EFF0065B09BF}" srcId="{2084D0DB-756A-4CEF-966F-5C5A7341FDE0}" destId="{BFD4BE7B-7938-44DB-844C-07DB45AC7CEA}" srcOrd="0" destOrd="0" parTransId="{2B19DBDD-0988-4EE5-AD63-71E1F7FCCBF9}" sibTransId="{F33169BB-C4D6-4F17-91D1-FCEE59C7B7F4}"/>
    <dgm:cxn modelId="{C6011272-D992-4574-8ABA-604AA53AC942}" type="presOf" srcId="{1A6E3CA3-44CD-4B2D-8AE9-0738A45262C5}" destId="{0C712F0A-9D93-4E67-B977-0ABBD30D19F2}" srcOrd="0" destOrd="0" presId="urn:microsoft.com/office/officeart/2005/8/layout/vList4"/>
    <dgm:cxn modelId="{7CC72642-17E2-4EF4-AE4A-C669C334136B}" type="presOf" srcId="{1A6E3CA3-44CD-4B2D-8AE9-0738A45262C5}" destId="{457AB6F9-E173-49B7-B824-55E0AB5980E8}" srcOrd="1" destOrd="0" presId="urn:microsoft.com/office/officeart/2005/8/layout/vList4"/>
    <dgm:cxn modelId="{90DE0476-3688-47F8-AE59-99F84FB62EF8}" type="presOf" srcId="{BFD4BE7B-7938-44DB-844C-07DB45AC7CEA}" destId="{F2CEBC12-D05A-4B01-BC6E-D22559592E43}" srcOrd="0" destOrd="0" presId="urn:microsoft.com/office/officeart/2005/8/layout/vList4"/>
    <dgm:cxn modelId="{6880D627-8EBB-434B-89B7-809DBF9BD5F3}" type="presOf" srcId="{9F4B789E-FF5B-4B93-983A-1D9C76594220}" destId="{C7572FDB-9DD1-4147-AE95-12B02E2AFF64}" srcOrd="1" destOrd="0" presId="urn:microsoft.com/office/officeart/2005/8/layout/vList4"/>
    <dgm:cxn modelId="{D507FF47-3278-47B9-941D-D6BFA60C0DE6}" type="presOf" srcId="{2084D0DB-756A-4CEF-966F-5C5A7341FDE0}" destId="{3B7F464F-4DAC-4AC9-A5C7-7A383FCB10EE}" srcOrd="0" destOrd="0" presId="urn:microsoft.com/office/officeart/2005/8/layout/vList4"/>
    <dgm:cxn modelId="{BCA7C96A-A5C8-45D0-83F6-27565883E8F3}" srcId="{2084D0DB-756A-4CEF-966F-5C5A7341FDE0}" destId="{5E951162-F77E-4AD8-993D-03CE2BBFE950}" srcOrd="4" destOrd="0" parTransId="{2177E0DA-9F33-4852-8982-F7938E34E84F}" sibTransId="{57511A7C-D9E4-47C1-9457-1127C0ED8C33}"/>
    <dgm:cxn modelId="{3FBAE449-6B06-42DE-A625-E6BFEE7EC23C}" type="presOf" srcId="{8787FAD8-62BF-4B83-8A8B-8B7786F25954}" destId="{7D797B76-A301-4E0D-A27B-F360EB7A4FAA}" srcOrd="0" destOrd="0" presId="urn:microsoft.com/office/officeart/2005/8/layout/vList4"/>
    <dgm:cxn modelId="{1373AD99-C2F4-47EF-BBA3-2C8142DE02A3}" type="presOf" srcId="{BFD4BE7B-7938-44DB-844C-07DB45AC7CEA}" destId="{6C574665-52F9-4A85-A444-F1B949D7FA8C}" srcOrd="1" destOrd="0" presId="urn:microsoft.com/office/officeart/2005/8/layout/vList4"/>
    <dgm:cxn modelId="{8CD1CDB5-FED6-42F2-8815-B37C4181D383}" type="presOf" srcId="{8787FAD8-62BF-4B83-8A8B-8B7786F25954}" destId="{6934799C-0289-4FEE-AF17-D45D7E036A7C}" srcOrd="1" destOrd="0" presId="urn:microsoft.com/office/officeart/2005/8/layout/vList4"/>
    <dgm:cxn modelId="{9E321C80-022C-4F81-822D-6374731C2CDA}" type="presOf" srcId="{5E951162-F77E-4AD8-993D-03CE2BBFE950}" destId="{9AAFDE28-90F7-4A8B-BE27-23C398718617}" srcOrd="1" destOrd="0" presId="urn:microsoft.com/office/officeart/2005/8/layout/vList4"/>
    <dgm:cxn modelId="{4A1B6DC0-0755-41EC-8B6D-75F369CEF8B7}" type="presOf" srcId="{5E951162-F77E-4AD8-993D-03CE2BBFE950}" destId="{F2C547E8-B62C-4344-A269-4B13C98639F0}" srcOrd="0" destOrd="0" presId="urn:microsoft.com/office/officeart/2005/8/layout/vList4"/>
    <dgm:cxn modelId="{567D3560-460D-4509-B7B3-D33E9A5EBC0D}" type="presOf" srcId="{9F4B789E-FF5B-4B93-983A-1D9C76594220}" destId="{60FEA9D2-7AFD-43BF-9226-09A7BCFB323A}" srcOrd="0" destOrd="0" presId="urn:microsoft.com/office/officeart/2005/8/layout/vList4"/>
    <dgm:cxn modelId="{9F469D4B-7513-46A2-AB7B-C1478129EDDE}" type="presParOf" srcId="{3B7F464F-4DAC-4AC9-A5C7-7A383FCB10EE}" destId="{EB8DDA6E-D85D-4A5A-94B4-F66FD1C8FE43}" srcOrd="0" destOrd="0" presId="urn:microsoft.com/office/officeart/2005/8/layout/vList4"/>
    <dgm:cxn modelId="{34378855-4A89-411C-B6EB-2F19B21769F4}" type="presParOf" srcId="{EB8DDA6E-D85D-4A5A-94B4-F66FD1C8FE43}" destId="{F2CEBC12-D05A-4B01-BC6E-D22559592E43}" srcOrd="0" destOrd="0" presId="urn:microsoft.com/office/officeart/2005/8/layout/vList4"/>
    <dgm:cxn modelId="{F7C2A178-9986-4780-A1F5-2268E1B90205}" type="presParOf" srcId="{EB8DDA6E-D85D-4A5A-94B4-F66FD1C8FE43}" destId="{4B142455-939A-410E-A395-3C59C61FACFD}" srcOrd="1" destOrd="0" presId="urn:microsoft.com/office/officeart/2005/8/layout/vList4"/>
    <dgm:cxn modelId="{8A8F2921-EB3A-4C17-A82D-E5C9182F8CF9}" type="presParOf" srcId="{EB8DDA6E-D85D-4A5A-94B4-F66FD1C8FE43}" destId="{6C574665-52F9-4A85-A444-F1B949D7FA8C}" srcOrd="2" destOrd="0" presId="urn:microsoft.com/office/officeart/2005/8/layout/vList4"/>
    <dgm:cxn modelId="{972886CD-9CEA-454B-BEE1-D8D889A0C77F}" type="presParOf" srcId="{3B7F464F-4DAC-4AC9-A5C7-7A383FCB10EE}" destId="{6D8CC670-C48B-4432-8CC6-2DC373958EDE}" srcOrd="1" destOrd="0" presId="urn:microsoft.com/office/officeart/2005/8/layout/vList4"/>
    <dgm:cxn modelId="{13598249-2135-4A66-A6CC-45773A27C26C}" type="presParOf" srcId="{3B7F464F-4DAC-4AC9-A5C7-7A383FCB10EE}" destId="{B648A581-BEBE-4FB7-9BFB-7602D4C8E073}" srcOrd="2" destOrd="0" presId="urn:microsoft.com/office/officeart/2005/8/layout/vList4"/>
    <dgm:cxn modelId="{6D0EE494-DFC6-4782-B122-5E6BCBB61FBB}" type="presParOf" srcId="{B648A581-BEBE-4FB7-9BFB-7602D4C8E073}" destId="{7D797B76-A301-4E0D-A27B-F360EB7A4FAA}" srcOrd="0" destOrd="0" presId="urn:microsoft.com/office/officeart/2005/8/layout/vList4"/>
    <dgm:cxn modelId="{D462A8DB-EC6F-4356-B758-B1D222F62309}" type="presParOf" srcId="{B648A581-BEBE-4FB7-9BFB-7602D4C8E073}" destId="{DE797FD3-DEE0-420D-9221-F6DE67CB5B57}" srcOrd="1" destOrd="0" presId="urn:microsoft.com/office/officeart/2005/8/layout/vList4"/>
    <dgm:cxn modelId="{2DBA2241-3BC1-41D3-A7DF-C9A6415CB730}" type="presParOf" srcId="{B648A581-BEBE-4FB7-9BFB-7602D4C8E073}" destId="{6934799C-0289-4FEE-AF17-D45D7E036A7C}" srcOrd="2" destOrd="0" presId="urn:microsoft.com/office/officeart/2005/8/layout/vList4"/>
    <dgm:cxn modelId="{041F8A17-4F94-415C-8A7D-C886EC660956}" type="presParOf" srcId="{3B7F464F-4DAC-4AC9-A5C7-7A383FCB10EE}" destId="{28436485-163B-4C42-B398-9AFF2D97D343}" srcOrd="3" destOrd="0" presId="urn:microsoft.com/office/officeart/2005/8/layout/vList4"/>
    <dgm:cxn modelId="{263DA6C5-C2F1-4F49-85FC-AB4110B853C3}" type="presParOf" srcId="{3B7F464F-4DAC-4AC9-A5C7-7A383FCB10EE}" destId="{6A833042-0AD3-4D79-B551-4D6012060152}" srcOrd="4" destOrd="0" presId="urn:microsoft.com/office/officeart/2005/8/layout/vList4"/>
    <dgm:cxn modelId="{67994C42-D0AE-411B-A90C-6C1DA8BF3478}" type="presParOf" srcId="{6A833042-0AD3-4D79-B551-4D6012060152}" destId="{60FEA9D2-7AFD-43BF-9226-09A7BCFB323A}" srcOrd="0" destOrd="0" presId="urn:microsoft.com/office/officeart/2005/8/layout/vList4"/>
    <dgm:cxn modelId="{E8A68B96-E3BA-4140-A55A-37B2E3C841E7}" type="presParOf" srcId="{6A833042-0AD3-4D79-B551-4D6012060152}" destId="{57212ADB-D853-4053-8C10-0E43D0E69F36}" srcOrd="1" destOrd="0" presId="urn:microsoft.com/office/officeart/2005/8/layout/vList4"/>
    <dgm:cxn modelId="{6E97CF0C-FF06-4C17-B0AA-A97CA48CA4F6}" type="presParOf" srcId="{6A833042-0AD3-4D79-B551-4D6012060152}" destId="{C7572FDB-9DD1-4147-AE95-12B02E2AFF64}" srcOrd="2" destOrd="0" presId="urn:microsoft.com/office/officeart/2005/8/layout/vList4"/>
    <dgm:cxn modelId="{74F5A3F0-A9FF-4E95-BC0E-A5D857CDFF77}" type="presParOf" srcId="{3B7F464F-4DAC-4AC9-A5C7-7A383FCB10EE}" destId="{4772206D-4F0A-473E-98C6-A4D901C9ADEC}" srcOrd="5" destOrd="0" presId="urn:microsoft.com/office/officeart/2005/8/layout/vList4"/>
    <dgm:cxn modelId="{971A0C09-67A1-4DAD-A3A4-5678545DFE22}" type="presParOf" srcId="{3B7F464F-4DAC-4AC9-A5C7-7A383FCB10EE}" destId="{66807377-483E-4411-9876-746E3BDD7A50}" srcOrd="6" destOrd="0" presId="urn:microsoft.com/office/officeart/2005/8/layout/vList4"/>
    <dgm:cxn modelId="{D471B2E6-7DA7-4256-B67C-E9DC1251DA05}" type="presParOf" srcId="{66807377-483E-4411-9876-746E3BDD7A50}" destId="{0C712F0A-9D93-4E67-B977-0ABBD30D19F2}" srcOrd="0" destOrd="0" presId="urn:microsoft.com/office/officeart/2005/8/layout/vList4"/>
    <dgm:cxn modelId="{4A003253-6679-4AA3-81B2-DEB3D7BB85B7}" type="presParOf" srcId="{66807377-483E-4411-9876-746E3BDD7A50}" destId="{8C419F3E-1879-4409-B261-8F8E925FAC88}" srcOrd="1" destOrd="0" presId="urn:microsoft.com/office/officeart/2005/8/layout/vList4"/>
    <dgm:cxn modelId="{743FA9DD-442F-4294-A776-9ED3E5EFF37A}" type="presParOf" srcId="{66807377-483E-4411-9876-746E3BDD7A50}" destId="{457AB6F9-E173-49B7-B824-55E0AB5980E8}" srcOrd="2" destOrd="0" presId="urn:microsoft.com/office/officeart/2005/8/layout/vList4"/>
    <dgm:cxn modelId="{4626070D-861A-469D-A782-88099B134F63}" type="presParOf" srcId="{3B7F464F-4DAC-4AC9-A5C7-7A383FCB10EE}" destId="{F8AAEC62-3C0D-433D-B8B3-5D6FA66D97F0}" srcOrd="7" destOrd="0" presId="urn:microsoft.com/office/officeart/2005/8/layout/vList4"/>
    <dgm:cxn modelId="{F55C0082-AD07-4760-A819-D4DE26A5B798}" type="presParOf" srcId="{3B7F464F-4DAC-4AC9-A5C7-7A383FCB10EE}" destId="{06773C20-6B4F-4B3B-9F75-A6C8444856A4}" srcOrd="8" destOrd="0" presId="urn:microsoft.com/office/officeart/2005/8/layout/vList4"/>
    <dgm:cxn modelId="{E83D446C-6667-4443-825B-83D9E8262B35}" type="presParOf" srcId="{06773C20-6B4F-4B3B-9F75-A6C8444856A4}" destId="{F2C547E8-B62C-4344-A269-4B13C98639F0}" srcOrd="0" destOrd="0" presId="urn:microsoft.com/office/officeart/2005/8/layout/vList4"/>
    <dgm:cxn modelId="{A6F5E797-031C-432C-B657-B74F450D2C6A}" type="presParOf" srcId="{06773C20-6B4F-4B3B-9F75-A6C8444856A4}" destId="{8FACB23A-CDEE-4C66-9D20-A7685F33CB13}" srcOrd="1" destOrd="0" presId="urn:microsoft.com/office/officeart/2005/8/layout/vList4"/>
    <dgm:cxn modelId="{D470C748-1A7A-4285-B4E2-B61A007B4595}" type="presParOf" srcId="{06773C20-6B4F-4B3B-9F75-A6C8444856A4}" destId="{9AAFDE28-90F7-4A8B-BE27-23C39871861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676DD5-C53F-4FDF-B222-1B18D8C471D4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2CA6A0DE-B67C-47F3-8066-16717E1C0D05}">
      <dgm:prSet/>
      <dgm:spPr/>
      <dgm:t>
        <a:bodyPr/>
        <a:lstStyle/>
        <a:p>
          <a:pPr rtl="0"/>
          <a:r>
            <a:rPr lang="ru-RU" baseline="0" smtClean="0"/>
            <a:t>возможности РИСУНОК ДЛЯ РЕБЕНКА ЯВЛЯЕТСЯ НЕ ИСКУССТВОМ, А ГРАФИЧЕСКОЙ РЕЧЬЮ </a:t>
          </a:r>
          <a:endParaRPr lang="ru-RU"/>
        </a:p>
      </dgm:t>
    </dgm:pt>
    <dgm:pt modelId="{3436D26B-2706-4629-B515-D136CB0C9688}" type="parTrans" cxnId="{541BFF2E-3913-4DB0-8044-DB6688DC618C}">
      <dgm:prSet/>
      <dgm:spPr/>
      <dgm:t>
        <a:bodyPr/>
        <a:lstStyle/>
        <a:p>
          <a:endParaRPr lang="ru-RU"/>
        </a:p>
      </dgm:t>
    </dgm:pt>
    <dgm:pt modelId="{ABA07FA5-1189-4808-885C-12DF85FB2D95}" type="sibTrans" cxnId="{541BFF2E-3913-4DB0-8044-DB6688DC618C}">
      <dgm:prSet/>
      <dgm:spPr/>
      <dgm:t>
        <a:bodyPr/>
        <a:lstStyle/>
        <a:p>
          <a:endParaRPr lang="ru-RU"/>
        </a:p>
      </dgm:t>
    </dgm:pt>
    <dgm:pt modelId="{0305D5DE-E23D-4C82-A8CD-D1165EDE07C2}">
      <dgm:prSet/>
      <dgm:spPr/>
      <dgm:t>
        <a:bodyPr/>
        <a:lstStyle/>
        <a:p>
          <a:pPr rtl="0"/>
          <a:r>
            <a:rPr lang="ru-RU" baseline="0" smtClean="0"/>
            <a:t>Способствует развитию важнейших психических функций таких как: </a:t>
          </a:r>
          <a:endParaRPr lang="ru-RU"/>
        </a:p>
      </dgm:t>
    </dgm:pt>
    <dgm:pt modelId="{1C5D571C-B615-4837-976F-E9D2432D29B4}" type="parTrans" cxnId="{4484F48E-D634-4A7F-A20D-3BD39F0D9C80}">
      <dgm:prSet/>
      <dgm:spPr/>
      <dgm:t>
        <a:bodyPr/>
        <a:lstStyle/>
        <a:p>
          <a:endParaRPr lang="ru-RU"/>
        </a:p>
      </dgm:t>
    </dgm:pt>
    <dgm:pt modelId="{9CF7AF14-8273-4D06-8DA9-6C5A39D0245D}" type="sibTrans" cxnId="{4484F48E-D634-4A7F-A20D-3BD39F0D9C80}">
      <dgm:prSet/>
      <dgm:spPr/>
      <dgm:t>
        <a:bodyPr/>
        <a:lstStyle/>
        <a:p>
          <a:endParaRPr lang="ru-RU"/>
        </a:p>
      </dgm:t>
    </dgm:pt>
    <dgm:pt modelId="{DA13CD53-0F24-41AD-814E-E1A295B35D15}">
      <dgm:prSet/>
      <dgm:spPr/>
      <dgm:t>
        <a:bodyPr/>
        <a:lstStyle/>
        <a:p>
          <a:pPr algn="r" rtl="0"/>
          <a:r>
            <a:rPr lang="ru-RU" baseline="0" dirty="0" smtClean="0"/>
            <a:t>зрительное восприятие,</a:t>
          </a:r>
          <a:endParaRPr lang="ru-RU" dirty="0"/>
        </a:p>
      </dgm:t>
    </dgm:pt>
    <dgm:pt modelId="{60897049-B46F-4D16-B43F-9EE3758AD9E0}" type="parTrans" cxnId="{C0FF6BF5-FE35-4868-B665-6703B0DAF23A}">
      <dgm:prSet/>
      <dgm:spPr/>
      <dgm:t>
        <a:bodyPr/>
        <a:lstStyle/>
        <a:p>
          <a:endParaRPr lang="ru-RU"/>
        </a:p>
      </dgm:t>
    </dgm:pt>
    <dgm:pt modelId="{EE5AB435-9141-42E5-96B6-332EEE12CC47}" type="sibTrans" cxnId="{C0FF6BF5-FE35-4868-B665-6703B0DAF23A}">
      <dgm:prSet/>
      <dgm:spPr/>
      <dgm:t>
        <a:bodyPr/>
        <a:lstStyle/>
        <a:p>
          <a:endParaRPr lang="ru-RU"/>
        </a:p>
      </dgm:t>
    </dgm:pt>
    <dgm:pt modelId="{F9682E75-3EBC-4A19-8B99-5F11FF13ADD7}">
      <dgm:prSet/>
      <dgm:spPr/>
      <dgm:t>
        <a:bodyPr/>
        <a:lstStyle/>
        <a:p>
          <a:pPr algn="r" rtl="0"/>
          <a:r>
            <a:rPr lang="ru-RU" baseline="0" dirty="0" smtClean="0"/>
            <a:t>моторная координация, </a:t>
          </a:r>
          <a:endParaRPr lang="ru-RU" dirty="0"/>
        </a:p>
      </dgm:t>
    </dgm:pt>
    <dgm:pt modelId="{BBCD4BD1-A38D-47A2-A23E-D38D9CFC5163}" type="parTrans" cxnId="{FB891C62-BF29-4BDD-9C49-A9828EAD1A73}">
      <dgm:prSet/>
      <dgm:spPr/>
      <dgm:t>
        <a:bodyPr/>
        <a:lstStyle/>
        <a:p>
          <a:endParaRPr lang="ru-RU"/>
        </a:p>
      </dgm:t>
    </dgm:pt>
    <dgm:pt modelId="{10CD3EB0-AF88-4D2F-8F9E-88F1EDD6186B}" type="sibTrans" cxnId="{FB891C62-BF29-4BDD-9C49-A9828EAD1A73}">
      <dgm:prSet/>
      <dgm:spPr/>
      <dgm:t>
        <a:bodyPr/>
        <a:lstStyle/>
        <a:p>
          <a:endParaRPr lang="ru-RU"/>
        </a:p>
      </dgm:t>
    </dgm:pt>
    <dgm:pt modelId="{08B355F9-95D9-4AC4-B74A-8573F022E097}">
      <dgm:prSet/>
      <dgm:spPr/>
      <dgm:t>
        <a:bodyPr/>
        <a:lstStyle/>
        <a:p>
          <a:pPr algn="r" rtl="0"/>
          <a:r>
            <a:rPr lang="ru-RU" baseline="0" dirty="0" smtClean="0"/>
            <a:t>речь, </a:t>
          </a:r>
          <a:endParaRPr lang="ru-RU" dirty="0"/>
        </a:p>
      </dgm:t>
    </dgm:pt>
    <dgm:pt modelId="{177BBBF5-8FD9-4473-A50E-A409E4F3F7A5}" type="parTrans" cxnId="{225CB3A9-073D-47FA-B7F4-B0AA3E0CA122}">
      <dgm:prSet/>
      <dgm:spPr/>
      <dgm:t>
        <a:bodyPr/>
        <a:lstStyle/>
        <a:p>
          <a:endParaRPr lang="ru-RU"/>
        </a:p>
      </dgm:t>
    </dgm:pt>
    <dgm:pt modelId="{1058E5F8-6887-4D02-ACD5-2A261430E38F}" type="sibTrans" cxnId="{225CB3A9-073D-47FA-B7F4-B0AA3E0CA122}">
      <dgm:prSet/>
      <dgm:spPr/>
      <dgm:t>
        <a:bodyPr/>
        <a:lstStyle/>
        <a:p>
          <a:endParaRPr lang="ru-RU"/>
        </a:p>
      </dgm:t>
    </dgm:pt>
    <dgm:pt modelId="{4F9F80B7-D2E4-4DFA-8DC3-8A5B2C0985D8}">
      <dgm:prSet/>
      <dgm:spPr/>
      <dgm:t>
        <a:bodyPr/>
        <a:lstStyle/>
        <a:p>
          <a:pPr algn="r" rtl="0"/>
          <a:r>
            <a:rPr lang="ru-RU" baseline="0" dirty="0" smtClean="0"/>
            <a:t>мышление, </a:t>
          </a:r>
          <a:endParaRPr lang="ru-RU" dirty="0"/>
        </a:p>
      </dgm:t>
    </dgm:pt>
    <dgm:pt modelId="{188B4506-BBE7-4F4C-AD26-6D451291B8B8}" type="parTrans" cxnId="{BC9CC96F-84E4-4242-861D-E83D5648DCFD}">
      <dgm:prSet/>
      <dgm:spPr/>
      <dgm:t>
        <a:bodyPr/>
        <a:lstStyle/>
        <a:p>
          <a:endParaRPr lang="ru-RU"/>
        </a:p>
      </dgm:t>
    </dgm:pt>
    <dgm:pt modelId="{BEC7BEE2-45FF-4A01-809B-A9546E3E233B}" type="sibTrans" cxnId="{BC9CC96F-84E4-4242-861D-E83D5648DCFD}">
      <dgm:prSet/>
      <dgm:spPr/>
      <dgm:t>
        <a:bodyPr/>
        <a:lstStyle/>
        <a:p>
          <a:endParaRPr lang="ru-RU"/>
        </a:p>
      </dgm:t>
    </dgm:pt>
    <dgm:pt modelId="{1D2BBBF4-CB7E-4521-9730-CBCE2BC7690E}">
      <dgm:prSet/>
      <dgm:spPr/>
      <dgm:t>
        <a:bodyPr/>
        <a:lstStyle/>
        <a:p>
          <a:pPr algn="r" rtl="0"/>
          <a:r>
            <a:rPr lang="ru-RU" baseline="0" dirty="0" smtClean="0"/>
            <a:t>и связывает их между собой</a:t>
          </a:r>
          <a:endParaRPr lang="ru-RU" dirty="0"/>
        </a:p>
      </dgm:t>
    </dgm:pt>
    <dgm:pt modelId="{60832044-6D53-4890-9A61-612BD45AD993}" type="parTrans" cxnId="{43702495-F652-4DFD-8DA3-DC01EC5F4912}">
      <dgm:prSet/>
      <dgm:spPr/>
      <dgm:t>
        <a:bodyPr/>
        <a:lstStyle/>
        <a:p>
          <a:endParaRPr lang="ru-RU"/>
        </a:p>
      </dgm:t>
    </dgm:pt>
    <dgm:pt modelId="{1BCDDDF6-19A1-4B16-873D-1999E7454BCE}" type="sibTrans" cxnId="{43702495-F652-4DFD-8DA3-DC01EC5F4912}">
      <dgm:prSet/>
      <dgm:spPr/>
      <dgm:t>
        <a:bodyPr/>
        <a:lstStyle/>
        <a:p>
          <a:endParaRPr lang="ru-RU"/>
        </a:p>
      </dgm:t>
    </dgm:pt>
    <dgm:pt modelId="{E969F228-3865-4D4C-8925-ED9DB86BCA97}" type="pres">
      <dgm:prSet presAssocID="{C2676DD5-C53F-4FDF-B222-1B18D8C471D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8D7E894-43B5-490A-99C9-76A3A2B0BE19}" type="pres">
      <dgm:prSet presAssocID="{2CA6A0DE-B67C-47F3-8066-16717E1C0D0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25061B-F4FE-4290-B9F7-57215851E941}" type="pres">
      <dgm:prSet presAssocID="{ABA07FA5-1189-4808-885C-12DF85FB2D95}" presName="spacer" presStyleCnt="0"/>
      <dgm:spPr/>
    </dgm:pt>
    <dgm:pt modelId="{61B1E03F-FA2A-49DA-B092-4C9BE6DEAFAB}" type="pres">
      <dgm:prSet presAssocID="{0305D5DE-E23D-4C82-A8CD-D1165EDE07C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EF270C-8595-440B-9F14-FA7F8635C871}" type="pres">
      <dgm:prSet presAssocID="{0305D5DE-E23D-4C82-A8CD-D1165EDE07C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B891C62-BF29-4BDD-9C49-A9828EAD1A73}" srcId="{0305D5DE-E23D-4C82-A8CD-D1165EDE07C2}" destId="{F9682E75-3EBC-4A19-8B99-5F11FF13ADD7}" srcOrd="1" destOrd="0" parTransId="{BBCD4BD1-A38D-47A2-A23E-D38D9CFC5163}" sibTransId="{10CD3EB0-AF88-4D2F-8F9E-88F1EDD6186B}"/>
    <dgm:cxn modelId="{541BFF2E-3913-4DB0-8044-DB6688DC618C}" srcId="{C2676DD5-C53F-4FDF-B222-1B18D8C471D4}" destId="{2CA6A0DE-B67C-47F3-8066-16717E1C0D05}" srcOrd="0" destOrd="0" parTransId="{3436D26B-2706-4629-B515-D136CB0C9688}" sibTransId="{ABA07FA5-1189-4808-885C-12DF85FB2D95}"/>
    <dgm:cxn modelId="{EB2C56AC-556D-4B34-AD83-FDB290993976}" type="presOf" srcId="{08B355F9-95D9-4AC4-B74A-8573F022E097}" destId="{E2EF270C-8595-440B-9F14-FA7F8635C871}" srcOrd="0" destOrd="2" presId="urn:microsoft.com/office/officeart/2005/8/layout/vList2"/>
    <dgm:cxn modelId="{4F46C0F0-DFCF-4D40-AB4B-07A540AC6D5C}" type="presOf" srcId="{2CA6A0DE-B67C-47F3-8066-16717E1C0D05}" destId="{B8D7E894-43B5-490A-99C9-76A3A2B0BE19}" srcOrd="0" destOrd="0" presId="urn:microsoft.com/office/officeart/2005/8/layout/vList2"/>
    <dgm:cxn modelId="{714EC3BA-BB00-4E70-B318-9C2B2FEC601A}" type="presOf" srcId="{4F9F80B7-D2E4-4DFA-8DC3-8A5B2C0985D8}" destId="{E2EF270C-8595-440B-9F14-FA7F8635C871}" srcOrd="0" destOrd="3" presId="urn:microsoft.com/office/officeart/2005/8/layout/vList2"/>
    <dgm:cxn modelId="{4484F48E-D634-4A7F-A20D-3BD39F0D9C80}" srcId="{C2676DD5-C53F-4FDF-B222-1B18D8C471D4}" destId="{0305D5DE-E23D-4C82-A8CD-D1165EDE07C2}" srcOrd="1" destOrd="0" parTransId="{1C5D571C-B615-4837-976F-E9D2432D29B4}" sibTransId="{9CF7AF14-8273-4D06-8DA9-6C5A39D0245D}"/>
    <dgm:cxn modelId="{85C6B999-74A5-4407-961E-E5ECEF28F3C4}" type="presOf" srcId="{0305D5DE-E23D-4C82-A8CD-D1165EDE07C2}" destId="{61B1E03F-FA2A-49DA-B092-4C9BE6DEAFAB}" srcOrd="0" destOrd="0" presId="urn:microsoft.com/office/officeart/2005/8/layout/vList2"/>
    <dgm:cxn modelId="{C0FF6BF5-FE35-4868-B665-6703B0DAF23A}" srcId="{0305D5DE-E23D-4C82-A8CD-D1165EDE07C2}" destId="{DA13CD53-0F24-41AD-814E-E1A295B35D15}" srcOrd="0" destOrd="0" parTransId="{60897049-B46F-4D16-B43F-9EE3758AD9E0}" sibTransId="{EE5AB435-9141-42E5-96B6-332EEE12CC47}"/>
    <dgm:cxn modelId="{F1815037-7D3B-48BE-8FE4-F5227ABF4E42}" type="presOf" srcId="{C2676DD5-C53F-4FDF-B222-1B18D8C471D4}" destId="{E969F228-3865-4D4C-8925-ED9DB86BCA97}" srcOrd="0" destOrd="0" presId="urn:microsoft.com/office/officeart/2005/8/layout/vList2"/>
    <dgm:cxn modelId="{43702495-F652-4DFD-8DA3-DC01EC5F4912}" srcId="{0305D5DE-E23D-4C82-A8CD-D1165EDE07C2}" destId="{1D2BBBF4-CB7E-4521-9730-CBCE2BC7690E}" srcOrd="4" destOrd="0" parTransId="{60832044-6D53-4890-9A61-612BD45AD993}" sibTransId="{1BCDDDF6-19A1-4B16-873D-1999E7454BCE}"/>
    <dgm:cxn modelId="{BC9CC96F-84E4-4242-861D-E83D5648DCFD}" srcId="{0305D5DE-E23D-4C82-A8CD-D1165EDE07C2}" destId="{4F9F80B7-D2E4-4DFA-8DC3-8A5B2C0985D8}" srcOrd="3" destOrd="0" parTransId="{188B4506-BBE7-4F4C-AD26-6D451291B8B8}" sibTransId="{BEC7BEE2-45FF-4A01-809B-A9546E3E233B}"/>
    <dgm:cxn modelId="{6DE2B513-9442-4668-AB3F-CF24D1B9EEC3}" type="presOf" srcId="{DA13CD53-0F24-41AD-814E-E1A295B35D15}" destId="{E2EF270C-8595-440B-9F14-FA7F8635C871}" srcOrd="0" destOrd="0" presId="urn:microsoft.com/office/officeart/2005/8/layout/vList2"/>
    <dgm:cxn modelId="{225CB3A9-073D-47FA-B7F4-B0AA3E0CA122}" srcId="{0305D5DE-E23D-4C82-A8CD-D1165EDE07C2}" destId="{08B355F9-95D9-4AC4-B74A-8573F022E097}" srcOrd="2" destOrd="0" parTransId="{177BBBF5-8FD9-4473-A50E-A409E4F3F7A5}" sibTransId="{1058E5F8-6887-4D02-ACD5-2A261430E38F}"/>
    <dgm:cxn modelId="{4EF753BA-B818-48CE-9DF6-BCF684A3C551}" type="presOf" srcId="{F9682E75-3EBC-4A19-8B99-5F11FF13ADD7}" destId="{E2EF270C-8595-440B-9F14-FA7F8635C871}" srcOrd="0" destOrd="1" presId="urn:microsoft.com/office/officeart/2005/8/layout/vList2"/>
    <dgm:cxn modelId="{BF76C59E-BA84-47F7-A0B8-04F2E52630E5}" type="presOf" srcId="{1D2BBBF4-CB7E-4521-9730-CBCE2BC7690E}" destId="{E2EF270C-8595-440B-9F14-FA7F8635C871}" srcOrd="0" destOrd="4" presId="urn:microsoft.com/office/officeart/2005/8/layout/vList2"/>
    <dgm:cxn modelId="{C042F895-ABD7-42E6-8D62-B3B87E1F70B0}" type="presParOf" srcId="{E969F228-3865-4D4C-8925-ED9DB86BCA97}" destId="{B8D7E894-43B5-490A-99C9-76A3A2B0BE19}" srcOrd="0" destOrd="0" presId="urn:microsoft.com/office/officeart/2005/8/layout/vList2"/>
    <dgm:cxn modelId="{66F9C30A-839E-435D-A9C2-C3B54551745A}" type="presParOf" srcId="{E969F228-3865-4D4C-8925-ED9DB86BCA97}" destId="{F225061B-F4FE-4290-B9F7-57215851E941}" srcOrd="1" destOrd="0" presId="urn:microsoft.com/office/officeart/2005/8/layout/vList2"/>
    <dgm:cxn modelId="{7F6F94F5-6A11-4542-94F2-42D3A108E2A5}" type="presParOf" srcId="{E969F228-3865-4D4C-8925-ED9DB86BCA97}" destId="{61B1E03F-FA2A-49DA-B092-4C9BE6DEAFAB}" srcOrd="2" destOrd="0" presId="urn:microsoft.com/office/officeart/2005/8/layout/vList2"/>
    <dgm:cxn modelId="{BC6B06FA-0DA5-4A0B-B6D6-7FF464C30C5C}" type="presParOf" srcId="{E969F228-3865-4D4C-8925-ED9DB86BCA97}" destId="{E2EF270C-8595-440B-9F14-FA7F8635C87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233BB6-61BE-4B38-9625-E4BD88ABA35B}" type="doc">
      <dgm:prSet loTypeId="urn:microsoft.com/office/officeart/2008/layout/BendingPictureCaptionList" loCatId="pictur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29055635-5E6D-4A65-95B0-D34FA18727CA}">
      <dgm:prSet custT="1"/>
      <dgm:spPr/>
      <dgm:t>
        <a:bodyPr/>
        <a:lstStyle/>
        <a:p>
          <a:pPr rtl="0"/>
          <a:r>
            <a:rPr lang="en-US" sz="1800" b="1" baseline="0" smtClean="0"/>
            <a:t>SAND-PLAY</a:t>
          </a:r>
          <a:endParaRPr lang="ru-RU" sz="1800" b="1"/>
        </a:p>
      </dgm:t>
    </dgm:pt>
    <dgm:pt modelId="{87B18682-6C02-4DB7-843B-F09A08BC6673}" type="parTrans" cxnId="{74D91B50-AFAF-48D5-B280-7D583088F54E}">
      <dgm:prSet/>
      <dgm:spPr/>
      <dgm:t>
        <a:bodyPr/>
        <a:lstStyle/>
        <a:p>
          <a:endParaRPr lang="ru-RU"/>
        </a:p>
      </dgm:t>
    </dgm:pt>
    <dgm:pt modelId="{A58D9E07-2E29-450E-B1C2-C8E7B0D1B28D}" type="sibTrans" cxnId="{74D91B50-AFAF-48D5-B280-7D583088F54E}">
      <dgm:prSet/>
      <dgm:spPr/>
      <dgm:t>
        <a:bodyPr/>
        <a:lstStyle/>
        <a:p>
          <a:endParaRPr lang="ru-RU"/>
        </a:p>
      </dgm:t>
    </dgm:pt>
    <dgm:pt modelId="{1D013318-5DF7-4231-B3CD-C10927C73239}">
      <dgm:prSet custT="1"/>
      <dgm:spPr/>
      <dgm:t>
        <a:bodyPr/>
        <a:lstStyle/>
        <a:p>
          <a:pPr rtl="0"/>
          <a:r>
            <a:rPr lang="en-US" sz="1800" b="1" baseline="0" smtClean="0"/>
            <a:t>SAND-ART</a:t>
          </a:r>
          <a:endParaRPr lang="ru-RU" sz="1800" b="1"/>
        </a:p>
      </dgm:t>
    </dgm:pt>
    <dgm:pt modelId="{B66964AA-EABA-46B4-A716-03021D665F18}" type="parTrans" cxnId="{4B5F5847-6B3B-418A-A805-2B00296E2C54}">
      <dgm:prSet/>
      <dgm:spPr/>
      <dgm:t>
        <a:bodyPr/>
        <a:lstStyle/>
        <a:p>
          <a:endParaRPr lang="ru-RU"/>
        </a:p>
      </dgm:t>
    </dgm:pt>
    <dgm:pt modelId="{CFFD7270-55B5-4A32-9631-6B5A5BC54A81}" type="sibTrans" cxnId="{4B5F5847-6B3B-418A-A805-2B00296E2C54}">
      <dgm:prSet/>
      <dgm:spPr/>
      <dgm:t>
        <a:bodyPr/>
        <a:lstStyle/>
        <a:p>
          <a:endParaRPr lang="ru-RU"/>
        </a:p>
      </dgm:t>
    </dgm:pt>
    <dgm:pt modelId="{CA4B6C0E-C515-479D-8C1F-9D184C425F2E}">
      <dgm:prSet custT="1"/>
      <dgm:spPr/>
      <dgm:t>
        <a:bodyPr/>
        <a:lstStyle/>
        <a:p>
          <a:pPr rtl="0"/>
          <a:r>
            <a:rPr lang="ru-RU" sz="1800" b="1" baseline="0" smtClean="0"/>
            <a:t>Песочная анимация</a:t>
          </a:r>
          <a:endParaRPr lang="ru-RU" sz="1800" b="1"/>
        </a:p>
      </dgm:t>
    </dgm:pt>
    <dgm:pt modelId="{3321A142-5C82-48C3-A723-95CB4A71EB79}" type="parTrans" cxnId="{CF338D92-8FDB-4FBE-9253-BF384687A9D4}">
      <dgm:prSet/>
      <dgm:spPr/>
      <dgm:t>
        <a:bodyPr/>
        <a:lstStyle/>
        <a:p>
          <a:endParaRPr lang="ru-RU"/>
        </a:p>
      </dgm:t>
    </dgm:pt>
    <dgm:pt modelId="{87EE934F-5952-4A10-88C6-EB3F9A3CB428}" type="sibTrans" cxnId="{CF338D92-8FDB-4FBE-9253-BF384687A9D4}">
      <dgm:prSet/>
      <dgm:spPr/>
      <dgm:t>
        <a:bodyPr/>
        <a:lstStyle/>
        <a:p>
          <a:endParaRPr lang="ru-RU"/>
        </a:p>
      </dgm:t>
    </dgm:pt>
    <dgm:pt modelId="{D114A417-B59A-475E-925F-AF080EF4B55D}">
      <dgm:prSet custT="1"/>
      <dgm:spPr/>
      <dgm:t>
        <a:bodyPr/>
        <a:lstStyle/>
        <a:p>
          <a:pPr rtl="0"/>
          <a:r>
            <a:rPr lang="ru-RU" sz="1800" b="1" baseline="0" dirty="0" smtClean="0"/>
            <a:t>Песочная мульти-</a:t>
          </a:r>
          <a:r>
            <a:rPr lang="ru-RU" sz="1800" b="1" baseline="0" dirty="0" err="1" smtClean="0"/>
            <a:t>пликация</a:t>
          </a:r>
          <a:endParaRPr lang="ru-RU" sz="1800" b="1" dirty="0"/>
        </a:p>
      </dgm:t>
    </dgm:pt>
    <dgm:pt modelId="{ACEA0C82-4AEF-4117-A82A-E1808D2D88D7}" type="parTrans" cxnId="{FA167566-D640-4F0F-9567-AE2518590999}">
      <dgm:prSet/>
      <dgm:spPr/>
      <dgm:t>
        <a:bodyPr/>
        <a:lstStyle/>
        <a:p>
          <a:endParaRPr lang="ru-RU"/>
        </a:p>
      </dgm:t>
    </dgm:pt>
    <dgm:pt modelId="{1B2EFD2B-1571-44B6-A480-5916AE8F5933}" type="sibTrans" cxnId="{FA167566-D640-4F0F-9567-AE2518590999}">
      <dgm:prSet/>
      <dgm:spPr/>
      <dgm:t>
        <a:bodyPr/>
        <a:lstStyle/>
        <a:p>
          <a:endParaRPr lang="ru-RU"/>
        </a:p>
      </dgm:t>
    </dgm:pt>
    <dgm:pt modelId="{F6222C9D-7DA2-4A3D-B6C2-B9D93A1777C0}" type="pres">
      <dgm:prSet presAssocID="{9C233BB6-61BE-4B38-9625-E4BD88ABA35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8E0D434-C902-44C0-A923-687B33CFF0E0}" type="pres">
      <dgm:prSet presAssocID="{29055635-5E6D-4A65-95B0-D34FA18727CA}" presName="composite" presStyleCnt="0"/>
      <dgm:spPr/>
    </dgm:pt>
    <dgm:pt modelId="{E32BA08E-A40F-4974-8A57-AB4A884C97DD}" type="pres">
      <dgm:prSet presAssocID="{29055635-5E6D-4A65-95B0-D34FA18727CA}" presName="rect1" presStyleLbl="bgImgPlace1" presStyleIdx="0" presStyleCnt="4" custLinFactNeighborX="4769" custLinFactNeighborY="-3765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F9AF3ACE-F9EF-4018-B3A2-A2D81C6FB829}" type="pres">
      <dgm:prSet presAssocID="{29055635-5E6D-4A65-95B0-D34FA18727CA}" presName="wedgeRectCallout1" presStyleLbl="node1" presStyleIdx="0" presStyleCnt="4" custScaleY="2553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B65C836-943C-421B-8327-E864B9ACABD0}" type="pres">
      <dgm:prSet presAssocID="{A58D9E07-2E29-450E-B1C2-C8E7B0D1B28D}" presName="sibTrans" presStyleCnt="0"/>
      <dgm:spPr/>
    </dgm:pt>
    <dgm:pt modelId="{DD4BFDBE-9B83-4115-B5DA-3E7CECF09252}" type="pres">
      <dgm:prSet presAssocID="{1D013318-5DF7-4231-B3CD-C10927C73239}" presName="composite" presStyleCnt="0"/>
      <dgm:spPr/>
    </dgm:pt>
    <dgm:pt modelId="{68898F2F-3C18-43BB-89F5-F31AD69F19CC}" type="pres">
      <dgm:prSet presAssocID="{1D013318-5DF7-4231-B3CD-C10927C73239}" presName="rect1" presStyleLbl="bgImgPlace1" presStyleIdx="1" presStyleCnt="4" custLinFactNeighborX="3703" custLinFactNeighborY="-3765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F98DD7F9-372C-466A-B5CD-C6DFECEE0EA0}" type="pres">
      <dgm:prSet presAssocID="{1D013318-5DF7-4231-B3CD-C10927C73239}" presName="wedgeRectCallout1" presStyleLbl="node1" presStyleIdx="1" presStyleCnt="4" custScaleY="2553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F0D961-476A-4378-9499-6D6D00DD634A}" type="pres">
      <dgm:prSet presAssocID="{CFFD7270-55B5-4A32-9631-6B5A5BC54A81}" presName="sibTrans" presStyleCnt="0"/>
      <dgm:spPr/>
    </dgm:pt>
    <dgm:pt modelId="{827DAFC1-554A-4CC9-AF4D-CAEAEF3E0D85}" type="pres">
      <dgm:prSet presAssocID="{CA4B6C0E-C515-479D-8C1F-9D184C425F2E}" presName="composite" presStyleCnt="0"/>
      <dgm:spPr/>
    </dgm:pt>
    <dgm:pt modelId="{0737020D-52D9-4252-BA1C-23795C4C6926}" type="pres">
      <dgm:prSet presAssocID="{CA4B6C0E-C515-479D-8C1F-9D184C425F2E}" presName="rect1" presStyleLbl="bgImgPlace1" presStyleIdx="2" presStyleCnt="4" custLinFactNeighborX="3039" custLinFactNeighborY="-3765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D3CE026F-3CF5-45BF-90DB-3C4001878F8D}" type="pres">
      <dgm:prSet presAssocID="{CA4B6C0E-C515-479D-8C1F-9D184C425F2E}" presName="wedgeRectCallout1" presStyleLbl="node1" presStyleIdx="2" presStyleCnt="4" custScaleY="2553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271FCB-3626-4BBF-9FAB-921B35601B1D}" type="pres">
      <dgm:prSet presAssocID="{87EE934F-5952-4A10-88C6-EB3F9A3CB428}" presName="sibTrans" presStyleCnt="0"/>
      <dgm:spPr/>
    </dgm:pt>
    <dgm:pt modelId="{594DC76B-F4D0-4BB1-8F1F-CC01AEDA67BE}" type="pres">
      <dgm:prSet presAssocID="{D114A417-B59A-475E-925F-AF080EF4B55D}" presName="composite" presStyleCnt="0"/>
      <dgm:spPr/>
    </dgm:pt>
    <dgm:pt modelId="{F1AC15A6-40E5-4CF1-B307-58D49E86E426}" type="pres">
      <dgm:prSet presAssocID="{D114A417-B59A-475E-925F-AF080EF4B55D}" presName="rect1" presStyleLbl="bgImgPlace1" presStyleIdx="3" presStyleCnt="4" custLinFactNeighborX="35" custLinFactNeighborY="-3765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C147020-64B1-4BE1-9702-58A558676DD1}" type="pres">
      <dgm:prSet presAssocID="{D114A417-B59A-475E-925F-AF080EF4B55D}" presName="wedgeRectCallout1" presStyleLbl="node1" presStyleIdx="3" presStyleCnt="4" custScaleY="2553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40B04D3-2BA5-41F6-9B01-D34442C89FC0}" type="presOf" srcId="{9C233BB6-61BE-4B38-9625-E4BD88ABA35B}" destId="{F6222C9D-7DA2-4A3D-B6C2-B9D93A1777C0}" srcOrd="0" destOrd="0" presId="urn:microsoft.com/office/officeart/2008/layout/BendingPictureCaptionList"/>
    <dgm:cxn modelId="{CF338D92-8FDB-4FBE-9253-BF384687A9D4}" srcId="{9C233BB6-61BE-4B38-9625-E4BD88ABA35B}" destId="{CA4B6C0E-C515-479D-8C1F-9D184C425F2E}" srcOrd="2" destOrd="0" parTransId="{3321A142-5C82-48C3-A723-95CB4A71EB79}" sibTransId="{87EE934F-5952-4A10-88C6-EB3F9A3CB428}"/>
    <dgm:cxn modelId="{74D91B50-AFAF-48D5-B280-7D583088F54E}" srcId="{9C233BB6-61BE-4B38-9625-E4BD88ABA35B}" destId="{29055635-5E6D-4A65-95B0-D34FA18727CA}" srcOrd="0" destOrd="0" parTransId="{87B18682-6C02-4DB7-843B-F09A08BC6673}" sibTransId="{A58D9E07-2E29-450E-B1C2-C8E7B0D1B28D}"/>
    <dgm:cxn modelId="{4B5F5847-6B3B-418A-A805-2B00296E2C54}" srcId="{9C233BB6-61BE-4B38-9625-E4BD88ABA35B}" destId="{1D013318-5DF7-4231-B3CD-C10927C73239}" srcOrd="1" destOrd="0" parTransId="{B66964AA-EABA-46B4-A716-03021D665F18}" sibTransId="{CFFD7270-55B5-4A32-9631-6B5A5BC54A81}"/>
    <dgm:cxn modelId="{FA167566-D640-4F0F-9567-AE2518590999}" srcId="{9C233BB6-61BE-4B38-9625-E4BD88ABA35B}" destId="{D114A417-B59A-475E-925F-AF080EF4B55D}" srcOrd="3" destOrd="0" parTransId="{ACEA0C82-4AEF-4117-A82A-E1808D2D88D7}" sibTransId="{1B2EFD2B-1571-44B6-A480-5916AE8F5933}"/>
    <dgm:cxn modelId="{75A99264-AEE5-4397-8774-4F9A48D9A9DE}" type="presOf" srcId="{29055635-5E6D-4A65-95B0-D34FA18727CA}" destId="{F9AF3ACE-F9EF-4018-B3A2-A2D81C6FB829}" srcOrd="0" destOrd="0" presId="urn:microsoft.com/office/officeart/2008/layout/BendingPictureCaptionList"/>
    <dgm:cxn modelId="{97686A51-2B93-4213-9C52-49F0AB61F857}" type="presOf" srcId="{D114A417-B59A-475E-925F-AF080EF4B55D}" destId="{2C147020-64B1-4BE1-9702-58A558676DD1}" srcOrd="0" destOrd="0" presId="urn:microsoft.com/office/officeart/2008/layout/BendingPictureCaptionList"/>
    <dgm:cxn modelId="{8920C4E6-47D2-468A-B317-80B062EE8258}" type="presOf" srcId="{1D013318-5DF7-4231-B3CD-C10927C73239}" destId="{F98DD7F9-372C-466A-B5CD-C6DFECEE0EA0}" srcOrd="0" destOrd="0" presId="urn:microsoft.com/office/officeart/2008/layout/BendingPictureCaptionList"/>
    <dgm:cxn modelId="{29A893C7-5BAA-402E-BD69-D58F06EC5CF1}" type="presOf" srcId="{CA4B6C0E-C515-479D-8C1F-9D184C425F2E}" destId="{D3CE026F-3CF5-45BF-90DB-3C4001878F8D}" srcOrd="0" destOrd="0" presId="urn:microsoft.com/office/officeart/2008/layout/BendingPictureCaptionList"/>
    <dgm:cxn modelId="{44294425-46F2-4F79-B16A-C5D49DFD4F76}" type="presParOf" srcId="{F6222C9D-7DA2-4A3D-B6C2-B9D93A1777C0}" destId="{68E0D434-C902-44C0-A923-687B33CFF0E0}" srcOrd="0" destOrd="0" presId="urn:microsoft.com/office/officeart/2008/layout/BendingPictureCaptionList"/>
    <dgm:cxn modelId="{DDC4AE37-36DA-41E3-9C86-92B0626152C9}" type="presParOf" srcId="{68E0D434-C902-44C0-A923-687B33CFF0E0}" destId="{E32BA08E-A40F-4974-8A57-AB4A884C97DD}" srcOrd="0" destOrd="0" presId="urn:microsoft.com/office/officeart/2008/layout/BendingPictureCaptionList"/>
    <dgm:cxn modelId="{9547BA7A-1441-4F89-9899-8D046E6D5952}" type="presParOf" srcId="{68E0D434-C902-44C0-A923-687B33CFF0E0}" destId="{F9AF3ACE-F9EF-4018-B3A2-A2D81C6FB829}" srcOrd="1" destOrd="0" presId="urn:microsoft.com/office/officeart/2008/layout/BendingPictureCaptionList"/>
    <dgm:cxn modelId="{E54754FA-7A0B-4858-A48B-86A6303B7C40}" type="presParOf" srcId="{F6222C9D-7DA2-4A3D-B6C2-B9D93A1777C0}" destId="{2B65C836-943C-421B-8327-E864B9ACABD0}" srcOrd="1" destOrd="0" presId="urn:microsoft.com/office/officeart/2008/layout/BendingPictureCaptionList"/>
    <dgm:cxn modelId="{CC031CA6-C822-4203-8FE8-F97C47DDED06}" type="presParOf" srcId="{F6222C9D-7DA2-4A3D-B6C2-B9D93A1777C0}" destId="{DD4BFDBE-9B83-4115-B5DA-3E7CECF09252}" srcOrd="2" destOrd="0" presId="urn:microsoft.com/office/officeart/2008/layout/BendingPictureCaptionList"/>
    <dgm:cxn modelId="{D6D654C3-F02A-4CB3-B013-14B81B635BBE}" type="presParOf" srcId="{DD4BFDBE-9B83-4115-B5DA-3E7CECF09252}" destId="{68898F2F-3C18-43BB-89F5-F31AD69F19CC}" srcOrd="0" destOrd="0" presId="urn:microsoft.com/office/officeart/2008/layout/BendingPictureCaptionList"/>
    <dgm:cxn modelId="{E6B05AEF-CC95-4656-B443-B5D916CCAC80}" type="presParOf" srcId="{DD4BFDBE-9B83-4115-B5DA-3E7CECF09252}" destId="{F98DD7F9-372C-466A-B5CD-C6DFECEE0EA0}" srcOrd="1" destOrd="0" presId="urn:microsoft.com/office/officeart/2008/layout/BendingPictureCaptionList"/>
    <dgm:cxn modelId="{E20D1DDD-5590-4C69-BB19-94D71938D7AC}" type="presParOf" srcId="{F6222C9D-7DA2-4A3D-B6C2-B9D93A1777C0}" destId="{1EF0D961-476A-4378-9499-6D6D00DD634A}" srcOrd="3" destOrd="0" presId="urn:microsoft.com/office/officeart/2008/layout/BendingPictureCaptionList"/>
    <dgm:cxn modelId="{D88675D5-1863-49D5-AF8D-80B76E9ED972}" type="presParOf" srcId="{F6222C9D-7DA2-4A3D-B6C2-B9D93A1777C0}" destId="{827DAFC1-554A-4CC9-AF4D-CAEAEF3E0D85}" srcOrd="4" destOrd="0" presId="urn:microsoft.com/office/officeart/2008/layout/BendingPictureCaptionList"/>
    <dgm:cxn modelId="{97F68325-AD0C-45CA-AEC3-B6C1591DD801}" type="presParOf" srcId="{827DAFC1-554A-4CC9-AF4D-CAEAEF3E0D85}" destId="{0737020D-52D9-4252-BA1C-23795C4C6926}" srcOrd="0" destOrd="0" presId="urn:microsoft.com/office/officeart/2008/layout/BendingPictureCaptionList"/>
    <dgm:cxn modelId="{C65B8E08-ADE8-4457-9780-E0DD4DEF8450}" type="presParOf" srcId="{827DAFC1-554A-4CC9-AF4D-CAEAEF3E0D85}" destId="{D3CE026F-3CF5-45BF-90DB-3C4001878F8D}" srcOrd="1" destOrd="0" presId="urn:microsoft.com/office/officeart/2008/layout/BendingPictureCaptionList"/>
    <dgm:cxn modelId="{A7CB35C8-52A5-4AF9-847C-056655184406}" type="presParOf" srcId="{F6222C9D-7DA2-4A3D-B6C2-B9D93A1777C0}" destId="{7B271FCB-3626-4BBF-9FAB-921B35601B1D}" srcOrd="5" destOrd="0" presId="urn:microsoft.com/office/officeart/2008/layout/BendingPictureCaptionList"/>
    <dgm:cxn modelId="{ABA6EF6F-5075-432E-8D9B-EAD75451B445}" type="presParOf" srcId="{F6222C9D-7DA2-4A3D-B6C2-B9D93A1777C0}" destId="{594DC76B-F4D0-4BB1-8F1F-CC01AEDA67BE}" srcOrd="6" destOrd="0" presId="urn:microsoft.com/office/officeart/2008/layout/BendingPictureCaptionList"/>
    <dgm:cxn modelId="{F2402246-4DF9-47CD-A094-E2662F302A6F}" type="presParOf" srcId="{594DC76B-F4D0-4BB1-8F1F-CC01AEDA67BE}" destId="{F1AC15A6-40E5-4CF1-B307-58D49E86E426}" srcOrd="0" destOrd="0" presId="urn:microsoft.com/office/officeart/2008/layout/BendingPictureCaptionList"/>
    <dgm:cxn modelId="{C38BEA59-CFAF-44B4-A517-B2C51388ED65}" type="presParOf" srcId="{594DC76B-F4D0-4BB1-8F1F-CC01AEDA67BE}" destId="{2C147020-64B1-4BE1-9702-58A558676DD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3C9D4-F365-423F-9953-4588BBE6EF29}">
      <dsp:nvSpPr>
        <dsp:cNvPr id="0" name=""/>
        <dsp:cNvSpPr/>
      </dsp:nvSpPr>
      <dsp:spPr>
        <a:xfrm>
          <a:off x="2478580" y="1121550"/>
          <a:ext cx="1241865" cy="732336"/>
        </a:xfrm>
        <a:custGeom>
          <a:avLst/>
          <a:gdLst/>
          <a:ahLst/>
          <a:cxnLst/>
          <a:rect l="0" t="0" r="0" b="0"/>
          <a:pathLst>
            <a:path>
              <a:moveTo>
                <a:pt x="1241865" y="0"/>
              </a:moveTo>
              <a:lnTo>
                <a:pt x="1241865" y="732336"/>
              </a:lnTo>
              <a:lnTo>
                <a:pt x="0" y="732336"/>
              </a:lnTo>
            </a:path>
          </a:pathLst>
        </a:cu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B2504-5637-42F9-8312-5CAC17CB19FB}">
      <dsp:nvSpPr>
        <dsp:cNvPr id="0" name=""/>
        <dsp:cNvSpPr/>
      </dsp:nvSpPr>
      <dsp:spPr>
        <a:xfrm>
          <a:off x="3720446" y="1121550"/>
          <a:ext cx="1928084" cy="194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0872"/>
              </a:lnTo>
              <a:lnTo>
                <a:pt x="1928084" y="1780872"/>
              </a:lnTo>
              <a:lnTo>
                <a:pt x="1928084" y="1948185"/>
              </a:lnTo>
            </a:path>
          </a:pathLst>
        </a:cu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5BAF5-B3A4-4BB2-92D7-202D43A1967F}">
      <dsp:nvSpPr>
        <dsp:cNvPr id="0" name=""/>
        <dsp:cNvSpPr/>
      </dsp:nvSpPr>
      <dsp:spPr>
        <a:xfrm>
          <a:off x="3036287" y="1121550"/>
          <a:ext cx="684159" cy="1948185"/>
        </a:xfrm>
        <a:custGeom>
          <a:avLst/>
          <a:gdLst/>
          <a:ahLst/>
          <a:cxnLst/>
          <a:rect l="0" t="0" r="0" b="0"/>
          <a:pathLst>
            <a:path>
              <a:moveTo>
                <a:pt x="684159" y="0"/>
              </a:moveTo>
              <a:lnTo>
                <a:pt x="684159" y="1780872"/>
              </a:lnTo>
              <a:lnTo>
                <a:pt x="0" y="1780872"/>
              </a:lnTo>
              <a:lnTo>
                <a:pt x="0" y="1948185"/>
              </a:lnTo>
            </a:path>
          </a:pathLst>
        </a:cu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259D84-E224-4634-A818-20183D1CD155}">
      <dsp:nvSpPr>
        <dsp:cNvPr id="0" name=""/>
        <dsp:cNvSpPr/>
      </dsp:nvSpPr>
      <dsp:spPr>
        <a:xfrm>
          <a:off x="1108202" y="1121550"/>
          <a:ext cx="2612243" cy="1948185"/>
        </a:xfrm>
        <a:custGeom>
          <a:avLst/>
          <a:gdLst/>
          <a:ahLst/>
          <a:cxnLst/>
          <a:rect l="0" t="0" r="0" b="0"/>
          <a:pathLst>
            <a:path>
              <a:moveTo>
                <a:pt x="2612243" y="0"/>
              </a:moveTo>
              <a:lnTo>
                <a:pt x="2612243" y="1780872"/>
              </a:lnTo>
              <a:lnTo>
                <a:pt x="0" y="1780872"/>
              </a:lnTo>
              <a:lnTo>
                <a:pt x="0" y="1948185"/>
              </a:lnTo>
            </a:path>
          </a:pathLst>
        </a:cu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ADA454-2C33-4F57-B0E5-17215EB1A298}">
      <dsp:nvSpPr>
        <dsp:cNvPr id="0" name=""/>
        <dsp:cNvSpPr/>
      </dsp:nvSpPr>
      <dsp:spPr>
        <a:xfrm>
          <a:off x="2925956" y="1428"/>
          <a:ext cx="1588980" cy="1120121"/>
        </a:xfrm>
        <a:prstGeom prst="arc">
          <a:avLst>
            <a:gd name="adj1" fmla="val 13200000"/>
            <a:gd name="adj2" fmla="val 19200000"/>
          </a:avLst>
        </a:pr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F692F1-822B-4CA6-829A-7E05B958C2B2}">
      <dsp:nvSpPr>
        <dsp:cNvPr id="0" name=""/>
        <dsp:cNvSpPr/>
      </dsp:nvSpPr>
      <dsp:spPr>
        <a:xfrm>
          <a:off x="2925956" y="1428"/>
          <a:ext cx="1588980" cy="1120121"/>
        </a:xfrm>
        <a:prstGeom prst="arc">
          <a:avLst>
            <a:gd name="adj1" fmla="val 2400000"/>
            <a:gd name="adj2" fmla="val 8400000"/>
          </a:avLst>
        </a:pr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676379-4BBA-4491-992C-D4128E5D99DD}">
      <dsp:nvSpPr>
        <dsp:cNvPr id="0" name=""/>
        <dsp:cNvSpPr/>
      </dsp:nvSpPr>
      <dsp:spPr>
        <a:xfrm>
          <a:off x="2131465" y="203050"/>
          <a:ext cx="3177961" cy="716877"/>
        </a:xfrm>
        <a:prstGeom prst="rect">
          <a:avLst/>
        </a:prstGeom>
        <a:noFill/>
        <a:ln w="1143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Понятие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«</a:t>
          </a:r>
          <a:r>
            <a:rPr lang="ru-RU" sz="1600" b="1" kern="1200" dirty="0" smtClean="0">
              <a:hlinkClick xmlns:r="http://schemas.openxmlformats.org/officeDocument/2006/relationships" r:id="" action="ppaction://hlinksldjump"/>
            </a:rPr>
            <a:t>арт-педагогика</a:t>
          </a:r>
          <a:r>
            <a:rPr lang="ru-RU" sz="1600" b="1" kern="1200" dirty="0" smtClean="0"/>
            <a:t>»</a:t>
          </a:r>
          <a:endParaRPr lang="ru-RU" sz="1600" b="1" kern="1200" dirty="0"/>
        </a:p>
      </dsp:txBody>
      <dsp:txXfrm>
        <a:off x="2131465" y="203050"/>
        <a:ext cx="3177961" cy="716877"/>
      </dsp:txXfrm>
    </dsp:sp>
    <dsp:sp modelId="{F8C6593E-9045-4809-A91E-D98AB8629591}">
      <dsp:nvSpPr>
        <dsp:cNvPr id="0" name=""/>
        <dsp:cNvSpPr/>
      </dsp:nvSpPr>
      <dsp:spPr>
        <a:xfrm>
          <a:off x="709838" y="3069736"/>
          <a:ext cx="796729" cy="796729"/>
        </a:xfrm>
        <a:prstGeom prst="arc">
          <a:avLst>
            <a:gd name="adj1" fmla="val 13200000"/>
            <a:gd name="adj2" fmla="val 19200000"/>
          </a:avLst>
        </a:pr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76F74A-7FAE-468D-BD78-1F00BEA07B77}">
      <dsp:nvSpPr>
        <dsp:cNvPr id="0" name=""/>
        <dsp:cNvSpPr/>
      </dsp:nvSpPr>
      <dsp:spPr>
        <a:xfrm>
          <a:off x="709838" y="3069736"/>
          <a:ext cx="796729" cy="796729"/>
        </a:xfrm>
        <a:prstGeom prst="arc">
          <a:avLst>
            <a:gd name="adj1" fmla="val 2400000"/>
            <a:gd name="adj2" fmla="val 8400000"/>
          </a:avLst>
        </a:pr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55BDD-1EF7-4C0C-B6C1-EB22313B78EB}">
      <dsp:nvSpPr>
        <dsp:cNvPr id="0" name=""/>
        <dsp:cNvSpPr/>
      </dsp:nvSpPr>
      <dsp:spPr>
        <a:xfrm>
          <a:off x="311473" y="3213147"/>
          <a:ext cx="1593458" cy="509906"/>
        </a:xfrm>
        <a:prstGeom prst="rect">
          <a:avLst/>
        </a:prstGeom>
        <a:noFill/>
        <a:ln w="1143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hlinkClick xmlns:r="http://schemas.openxmlformats.org/officeDocument/2006/relationships" r:id="" action="ppaction://hlinksldjump"/>
            </a:rPr>
            <a:t>Классификация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hlinkClick xmlns:r="http://schemas.openxmlformats.org/officeDocument/2006/relationships" r:id="" action="ppaction://hlinksldjump"/>
            </a:rPr>
            <a:t>арт-технологий</a:t>
          </a:r>
          <a:endParaRPr lang="ru-RU" sz="1600" b="1" kern="1200" dirty="0"/>
        </a:p>
      </dsp:txBody>
      <dsp:txXfrm>
        <a:off x="311473" y="3213147"/>
        <a:ext cx="1593458" cy="509906"/>
      </dsp:txXfrm>
    </dsp:sp>
    <dsp:sp modelId="{C7580ACF-15DB-4F7D-A752-1ACE8F83120D}">
      <dsp:nvSpPr>
        <dsp:cNvPr id="0" name=""/>
        <dsp:cNvSpPr/>
      </dsp:nvSpPr>
      <dsp:spPr>
        <a:xfrm>
          <a:off x="2637922" y="3069736"/>
          <a:ext cx="796729" cy="796729"/>
        </a:xfrm>
        <a:prstGeom prst="arc">
          <a:avLst>
            <a:gd name="adj1" fmla="val 13200000"/>
            <a:gd name="adj2" fmla="val 19200000"/>
          </a:avLst>
        </a:pr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68037-C87F-4D5F-9938-2FF0E2168714}">
      <dsp:nvSpPr>
        <dsp:cNvPr id="0" name=""/>
        <dsp:cNvSpPr/>
      </dsp:nvSpPr>
      <dsp:spPr>
        <a:xfrm>
          <a:off x="2637922" y="3069736"/>
          <a:ext cx="796729" cy="796729"/>
        </a:xfrm>
        <a:prstGeom prst="arc">
          <a:avLst>
            <a:gd name="adj1" fmla="val 2400000"/>
            <a:gd name="adj2" fmla="val 8400000"/>
          </a:avLst>
        </a:pr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0F0A8-9603-4C26-B2AA-4C2AD8591092}">
      <dsp:nvSpPr>
        <dsp:cNvPr id="0" name=""/>
        <dsp:cNvSpPr/>
      </dsp:nvSpPr>
      <dsp:spPr>
        <a:xfrm>
          <a:off x="2239558" y="3213147"/>
          <a:ext cx="1593458" cy="509906"/>
        </a:xfrm>
        <a:prstGeom prst="rect">
          <a:avLst/>
        </a:prstGeom>
        <a:noFill/>
        <a:ln w="1143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hlinkClick xmlns:r="http://schemas.openxmlformats.org/officeDocument/2006/relationships" r:id="" action="ppaction://hlinksldjump"/>
            </a:rPr>
            <a:t>Обзор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hlinkClick xmlns:r="http://schemas.openxmlformats.org/officeDocument/2006/relationships" r:id="" action="ppaction://hlinksldjump"/>
            </a:rPr>
            <a:t>арт-технологий</a:t>
          </a:r>
          <a:endParaRPr lang="ru-RU" sz="1600" b="1" kern="1200" dirty="0"/>
        </a:p>
      </dsp:txBody>
      <dsp:txXfrm>
        <a:off x="2239558" y="3213147"/>
        <a:ext cx="1593458" cy="509906"/>
      </dsp:txXfrm>
    </dsp:sp>
    <dsp:sp modelId="{BBF14725-656E-4398-9925-147043C14EB2}">
      <dsp:nvSpPr>
        <dsp:cNvPr id="0" name=""/>
        <dsp:cNvSpPr/>
      </dsp:nvSpPr>
      <dsp:spPr>
        <a:xfrm>
          <a:off x="4908086" y="3069736"/>
          <a:ext cx="1480888" cy="796729"/>
        </a:xfrm>
        <a:prstGeom prst="arc">
          <a:avLst>
            <a:gd name="adj1" fmla="val 13200000"/>
            <a:gd name="adj2" fmla="val 19200000"/>
          </a:avLst>
        </a:pr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B6B8C-399B-4F98-98CE-27FD949986E9}">
      <dsp:nvSpPr>
        <dsp:cNvPr id="0" name=""/>
        <dsp:cNvSpPr/>
      </dsp:nvSpPr>
      <dsp:spPr>
        <a:xfrm>
          <a:off x="4908086" y="3069736"/>
          <a:ext cx="1480888" cy="796729"/>
        </a:xfrm>
        <a:prstGeom prst="arc">
          <a:avLst>
            <a:gd name="adj1" fmla="val 2400000"/>
            <a:gd name="adj2" fmla="val 8400000"/>
          </a:avLst>
        </a:pr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7086F5-7A6F-404E-ABA1-1F47AA955C61}">
      <dsp:nvSpPr>
        <dsp:cNvPr id="0" name=""/>
        <dsp:cNvSpPr/>
      </dsp:nvSpPr>
      <dsp:spPr>
        <a:xfrm>
          <a:off x="4167642" y="3213147"/>
          <a:ext cx="2961776" cy="509906"/>
        </a:xfrm>
        <a:prstGeom prst="rect">
          <a:avLst/>
        </a:prstGeom>
        <a:noFill/>
        <a:ln w="1143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hlinkClick xmlns:r="http://schemas.openxmlformats.org/officeDocument/2006/relationships" r:id="" action="ppaction://hlinksldjump"/>
            </a:rPr>
            <a:t>Выбор арт-технологий учителями-дефектологами</a:t>
          </a:r>
          <a:endParaRPr lang="ru-RU" sz="1600" b="1" kern="1200" dirty="0"/>
        </a:p>
      </dsp:txBody>
      <dsp:txXfrm>
        <a:off x="4167642" y="3213147"/>
        <a:ext cx="2961776" cy="509906"/>
      </dsp:txXfrm>
    </dsp:sp>
    <dsp:sp modelId="{15D6BFCD-5404-417B-A945-C16162AC3E0D}">
      <dsp:nvSpPr>
        <dsp:cNvPr id="0" name=""/>
        <dsp:cNvSpPr/>
      </dsp:nvSpPr>
      <dsp:spPr>
        <a:xfrm>
          <a:off x="1041659" y="1425974"/>
          <a:ext cx="1632864" cy="1278933"/>
        </a:xfrm>
        <a:prstGeom prst="arc">
          <a:avLst>
            <a:gd name="adj1" fmla="val 13200000"/>
            <a:gd name="adj2" fmla="val 19200000"/>
          </a:avLst>
        </a:pr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8D1548-9051-4B5B-A4FB-7D6FAF1EB64F}">
      <dsp:nvSpPr>
        <dsp:cNvPr id="0" name=""/>
        <dsp:cNvSpPr/>
      </dsp:nvSpPr>
      <dsp:spPr>
        <a:xfrm>
          <a:off x="1041659" y="1425974"/>
          <a:ext cx="1632864" cy="1278933"/>
        </a:xfrm>
        <a:prstGeom prst="arc">
          <a:avLst>
            <a:gd name="adj1" fmla="val 2400000"/>
            <a:gd name="adj2" fmla="val 8400000"/>
          </a:avLst>
        </a:pr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F56D3-C27B-4029-BEB5-EECFB55E4F7B}">
      <dsp:nvSpPr>
        <dsp:cNvPr id="0" name=""/>
        <dsp:cNvSpPr/>
      </dsp:nvSpPr>
      <dsp:spPr>
        <a:xfrm>
          <a:off x="225227" y="1656182"/>
          <a:ext cx="3265729" cy="818517"/>
        </a:xfrm>
        <a:prstGeom prst="rect">
          <a:avLst/>
        </a:prstGeom>
        <a:noFill/>
        <a:ln w="1143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hlinkClick xmlns:r="http://schemas.openxmlformats.org/officeDocument/2006/relationships" r:id="" action="ppaction://hlinksldjump"/>
            </a:rPr>
            <a:t>Роль арт-технологий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hlinkClick xmlns:r="http://schemas.openxmlformats.org/officeDocument/2006/relationships" r:id="" action="ppaction://hlinksldjump"/>
            </a:rPr>
            <a:t>в коррекционно-развивающей практике</a:t>
          </a:r>
          <a:endParaRPr lang="ru-RU" sz="1600" b="1" kern="1200" dirty="0"/>
        </a:p>
      </dsp:txBody>
      <dsp:txXfrm>
        <a:off x="225227" y="1656182"/>
        <a:ext cx="3265729" cy="8185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EBC12-D05A-4B01-BC6E-D22559592E43}">
      <dsp:nvSpPr>
        <dsp:cNvPr id="0" name=""/>
        <dsp:cNvSpPr/>
      </dsp:nvSpPr>
      <dsp:spPr>
        <a:xfrm>
          <a:off x="0" y="0"/>
          <a:ext cx="7239000" cy="672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baseline="0" smtClean="0"/>
            <a:t>Развитие способности к пониманию своего внутреннего мира и чувств и потребностей других людей</a:t>
          </a:r>
          <a:endParaRPr lang="ru-RU" sz="1600" kern="1200"/>
        </a:p>
      </dsp:txBody>
      <dsp:txXfrm>
        <a:off x="1515063" y="0"/>
        <a:ext cx="5723936" cy="672639"/>
      </dsp:txXfrm>
    </dsp:sp>
    <dsp:sp modelId="{4B142455-939A-410E-A395-3C59C61FACFD}">
      <dsp:nvSpPr>
        <dsp:cNvPr id="0" name=""/>
        <dsp:cNvSpPr/>
      </dsp:nvSpPr>
      <dsp:spPr>
        <a:xfrm>
          <a:off x="67263" y="67263"/>
          <a:ext cx="1447800" cy="5381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>
          <a:noFill/>
        </a:ln>
        <a:effectLst>
          <a:outerShdw blurRad="39000" dist="25400" dir="5400000" rotWithShape="0">
            <a:schemeClr val="accent4">
              <a:tint val="5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D797B76-A301-4E0D-A27B-F360EB7A4FAA}">
      <dsp:nvSpPr>
        <dsp:cNvPr id="0" name=""/>
        <dsp:cNvSpPr/>
      </dsp:nvSpPr>
      <dsp:spPr>
        <a:xfrm>
          <a:off x="0" y="739903"/>
          <a:ext cx="7239000" cy="672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308971"/>
                <a:satOff val="-10901"/>
                <a:lumOff val="490"/>
                <a:alphaOff val="0"/>
                <a:tint val="74000"/>
              </a:schemeClr>
            </a:gs>
            <a:gs pos="49000">
              <a:schemeClr val="accent4">
                <a:hueOff val="4308971"/>
                <a:satOff val="-10901"/>
                <a:lumOff val="49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4308971"/>
                <a:satOff val="-10901"/>
                <a:lumOff val="490"/>
                <a:alphaOff val="0"/>
                <a:shade val="55000"/>
                <a:satMod val="150000"/>
              </a:schemeClr>
            </a:gs>
            <a:gs pos="92000">
              <a:schemeClr val="accent4">
                <a:hueOff val="4308971"/>
                <a:satOff val="-10901"/>
                <a:lumOff val="49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4308971"/>
                <a:satOff val="-10901"/>
                <a:lumOff val="49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4308971"/>
              <a:satOff val="-10901"/>
              <a:lumOff val="49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baseline="0" smtClean="0"/>
            <a:t>Совершенствование навыков межличностного и группового взаимодействия</a:t>
          </a:r>
          <a:endParaRPr lang="ru-RU" sz="1600" kern="1200"/>
        </a:p>
      </dsp:txBody>
      <dsp:txXfrm>
        <a:off x="1515063" y="739903"/>
        <a:ext cx="5723936" cy="672639"/>
      </dsp:txXfrm>
    </dsp:sp>
    <dsp:sp modelId="{DE797FD3-DEE0-420D-9221-F6DE67CB5B57}">
      <dsp:nvSpPr>
        <dsp:cNvPr id="0" name=""/>
        <dsp:cNvSpPr/>
      </dsp:nvSpPr>
      <dsp:spPr>
        <a:xfrm>
          <a:off x="67263" y="807167"/>
          <a:ext cx="1447800" cy="5381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1000" b="-51000"/>
          </a:stretch>
        </a:blipFill>
        <a:ln>
          <a:noFill/>
        </a:ln>
        <a:effectLst>
          <a:outerShdw blurRad="39000" dist="25400" dir="5400000" rotWithShape="0">
            <a:schemeClr val="accent4">
              <a:tint val="50000"/>
              <a:hueOff val="4495843"/>
              <a:satOff val="-12202"/>
              <a:lumOff val="-513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0FEA9D2-7AFD-43BF-9226-09A7BCFB323A}">
      <dsp:nvSpPr>
        <dsp:cNvPr id="0" name=""/>
        <dsp:cNvSpPr/>
      </dsp:nvSpPr>
      <dsp:spPr>
        <a:xfrm>
          <a:off x="0" y="1479807"/>
          <a:ext cx="7239000" cy="672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8617942"/>
                <a:satOff val="-21801"/>
                <a:lumOff val="980"/>
                <a:alphaOff val="0"/>
                <a:tint val="74000"/>
              </a:schemeClr>
            </a:gs>
            <a:gs pos="49000">
              <a:schemeClr val="accent4">
                <a:hueOff val="8617942"/>
                <a:satOff val="-21801"/>
                <a:lumOff val="98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8617942"/>
                <a:satOff val="-21801"/>
                <a:lumOff val="980"/>
                <a:alphaOff val="0"/>
                <a:shade val="55000"/>
                <a:satMod val="150000"/>
              </a:schemeClr>
            </a:gs>
            <a:gs pos="92000">
              <a:schemeClr val="accent4">
                <a:hueOff val="8617942"/>
                <a:satOff val="-21801"/>
                <a:lumOff val="98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8617942"/>
                <a:satOff val="-21801"/>
                <a:lumOff val="98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8617942"/>
              <a:satOff val="-21801"/>
              <a:lumOff val="98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baseline="0" smtClean="0"/>
            <a:t>Укрепление чувства «Я», личных границ во взаимоотношениях и навыков самоорганизации </a:t>
          </a:r>
          <a:endParaRPr lang="ru-RU" sz="1600" kern="1200"/>
        </a:p>
      </dsp:txBody>
      <dsp:txXfrm>
        <a:off x="1515063" y="1479807"/>
        <a:ext cx="5723936" cy="672639"/>
      </dsp:txXfrm>
    </dsp:sp>
    <dsp:sp modelId="{57212ADB-D853-4053-8C10-0E43D0E69F36}">
      <dsp:nvSpPr>
        <dsp:cNvPr id="0" name=""/>
        <dsp:cNvSpPr/>
      </dsp:nvSpPr>
      <dsp:spPr>
        <a:xfrm>
          <a:off x="67263" y="1547071"/>
          <a:ext cx="1447800" cy="5381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9000" b="-89000"/>
          </a:stretch>
        </a:blipFill>
        <a:ln>
          <a:noFill/>
        </a:ln>
        <a:effectLst>
          <a:outerShdw blurRad="39000" dist="25400" dir="5400000" rotWithShape="0">
            <a:schemeClr val="accent4">
              <a:tint val="50000"/>
              <a:hueOff val="8991685"/>
              <a:satOff val="-24404"/>
              <a:lumOff val="-1026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C712F0A-9D93-4E67-B977-0ABBD30D19F2}">
      <dsp:nvSpPr>
        <dsp:cNvPr id="0" name=""/>
        <dsp:cNvSpPr/>
      </dsp:nvSpPr>
      <dsp:spPr>
        <a:xfrm>
          <a:off x="0" y="2219711"/>
          <a:ext cx="7239000" cy="672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2926913"/>
                <a:satOff val="-32702"/>
                <a:lumOff val="1470"/>
                <a:alphaOff val="0"/>
                <a:tint val="74000"/>
              </a:schemeClr>
            </a:gs>
            <a:gs pos="49000">
              <a:schemeClr val="accent4">
                <a:hueOff val="12926913"/>
                <a:satOff val="-32702"/>
                <a:lumOff val="147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12926913"/>
                <a:satOff val="-32702"/>
                <a:lumOff val="1470"/>
                <a:alphaOff val="0"/>
                <a:shade val="55000"/>
                <a:satMod val="150000"/>
              </a:schemeClr>
            </a:gs>
            <a:gs pos="92000">
              <a:schemeClr val="accent4">
                <a:hueOff val="12926913"/>
                <a:satOff val="-32702"/>
                <a:lumOff val="147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12926913"/>
                <a:satOff val="-32702"/>
                <a:lumOff val="147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12926913"/>
              <a:satOff val="-32702"/>
              <a:lumOff val="147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baseline="0" smtClean="0"/>
            <a:t>Отреагирование негативных и моделирование желательных эмоциональных состояний</a:t>
          </a:r>
          <a:endParaRPr lang="ru-RU" sz="1600" kern="1200"/>
        </a:p>
      </dsp:txBody>
      <dsp:txXfrm>
        <a:off x="1515063" y="2219711"/>
        <a:ext cx="5723936" cy="672639"/>
      </dsp:txXfrm>
    </dsp:sp>
    <dsp:sp modelId="{8C419F3E-1879-4409-B261-8F8E925FAC88}">
      <dsp:nvSpPr>
        <dsp:cNvPr id="0" name=""/>
        <dsp:cNvSpPr/>
      </dsp:nvSpPr>
      <dsp:spPr>
        <a:xfrm>
          <a:off x="67263" y="2286975"/>
          <a:ext cx="1447800" cy="5381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  <a:ln>
          <a:noFill/>
        </a:ln>
        <a:effectLst>
          <a:outerShdw blurRad="39000" dist="25400" dir="5400000" rotWithShape="0">
            <a:schemeClr val="accent4">
              <a:tint val="50000"/>
              <a:hueOff val="13487528"/>
              <a:satOff val="-36605"/>
              <a:lumOff val="-154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2C547E8-B62C-4344-A269-4B13C98639F0}">
      <dsp:nvSpPr>
        <dsp:cNvPr id="0" name=""/>
        <dsp:cNvSpPr/>
      </dsp:nvSpPr>
      <dsp:spPr>
        <a:xfrm>
          <a:off x="0" y="2959615"/>
          <a:ext cx="7239000" cy="672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7235884"/>
                <a:satOff val="-43603"/>
                <a:lumOff val="1960"/>
                <a:alphaOff val="0"/>
                <a:tint val="74000"/>
              </a:schemeClr>
            </a:gs>
            <a:gs pos="49000">
              <a:schemeClr val="accent4">
                <a:hueOff val="17235884"/>
                <a:satOff val="-43603"/>
                <a:lumOff val="196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17235884"/>
                <a:satOff val="-43603"/>
                <a:lumOff val="1960"/>
                <a:alphaOff val="0"/>
                <a:shade val="55000"/>
                <a:satMod val="150000"/>
              </a:schemeClr>
            </a:gs>
            <a:gs pos="92000">
              <a:schemeClr val="accent4">
                <a:hueOff val="17235884"/>
                <a:satOff val="-43603"/>
                <a:lumOff val="196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17235884"/>
                <a:satOff val="-43603"/>
                <a:lumOff val="196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17235884"/>
              <a:satOff val="-43603"/>
              <a:lumOff val="196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baseline="0" smtClean="0"/>
            <a:t>Мобилизация внутренних ресурсов в сложных жизненных ситуациях</a:t>
          </a:r>
          <a:endParaRPr lang="ru-RU" sz="1600" kern="1200"/>
        </a:p>
      </dsp:txBody>
      <dsp:txXfrm>
        <a:off x="1515063" y="2959615"/>
        <a:ext cx="5723936" cy="672639"/>
      </dsp:txXfrm>
    </dsp:sp>
    <dsp:sp modelId="{8FACB23A-CDEE-4C66-9D20-A7685F33CB13}">
      <dsp:nvSpPr>
        <dsp:cNvPr id="0" name=""/>
        <dsp:cNvSpPr/>
      </dsp:nvSpPr>
      <dsp:spPr>
        <a:xfrm>
          <a:off x="67263" y="3026879"/>
          <a:ext cx="1447800" cy="5381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>
          <a:noFill/>
        </a:ln>
        <a:effectLst>
          <a:outerShdw blurRad="39000" dist="25400" dir="5400000" rotWithShape="0">
            <a:schemeClr val="accent4">
              <a:tint val="50000"/>
              <a:hueOff val="17983370"/>
              <a:satOff val="-48807"/>
              <a:lumOff val="-2053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781663C-DD67-4603-A6B2-8B5463EB73C8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D23AB21-7714-4A37-B33E-7116571313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20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523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ru-RU" sz="1300" dirty="0"/>
              <a:t>Включение песочных технологий в работе с детьми с особенностями психофизического развития вносит разнообразие </a:t>
            </a:r>
            <a:r>
              <a:rPr lang="ru-RU" sz="1300" b="1" i="1" dirty="0"/>
              <a:t>в занятия по образовательным областям</a:t>
            </a:r>
            <a:r>
              <a:rPr lang="ru-RU" sz="1300" dirty="0"/>
              <a:t>. В рамках таких занятий дети осваивают четкий </a:t>
            </a:r>
            <a:r>
              <a:rPr lang="ru-RU" sz="1300" u="sng" dirty="0"/>
              <a:t>алгоритм хода  занятия</a:t>
            </a:r>
            <a:r>
              <a:rPr lang="ru-RU" sz="1300" dirty="0"/>
              <a:t>: </a:t>
            </a:r>
            <a:r>
              <a:rPr lang="ru-RU" sz="1300" dirty="0">
                <a:sym typeface="Wingdings 2"/>
              </a:rPr>
              <a:t></a:t>
            </a:r>
            <a:r>
              <a:rPr lang="ru-RU" sz="1300" dirty="0"/>
              <a:t>демонстрация песочницы и коллекции фигурок, фонов, бутафории по теме занятия; </a:t>
            </a:r>
            <a:r>
              <a:rPr lang="ru-RU" sz="1300" dirty="0">
                <a:sym typeface="Wingdings 2"/>
              </a:rPr>
              <a:t></a:t>
            </a:r>
            <a:r>
              <a:rPr lang="ru-RU" sz="1300" dirty="0"/>
              <a:t>актуализация правил игр с песком;  </a:t>
            </a:r>
            <a:r>
              <a:rPr lang="ru-RU" sz="1300" dirty="0">
                <a:sym typeface="Wingdings 2"/>
              </a:rPr>
              <a:t></a:t>
            </a:r>
            <a:r>
              <a:rPr lang="ru-RU" sz="1300" dirty="0"/>
              <a:t>формулирование темы и постановка проблемной задачи; </a:t>
            </a:r>
            <a:r>
              <a:rPr lang="ru-RU" sz="1300" dirty="0">
                <a:sym typeface="Wingdings 2"/>
              </a:rPr>
              <a:t></a:t>
            </a:r>
            <a:r>
              <a:rPr lang="ru-RU" sz="1300" dirty="0"/>
              <a:t> индивидуальная и групповая работа в технике </a:t>
            </a:r>
            <a:r>
              <a:rPr lang="en-US" sz="1300" dirty="0"/>
              <a:t>sand</a:t>
            </a:r>
            <a:r>
              <a:rPr lang="ru-RU" sz="1300" dirty="0"/>
              <a:t>-</a:t>
            </a:r>
            <a:r>
              <a:rPr lang="en-US" sz="1300" dirty="0"/>
              <a:t>play</a:t>
            </a:r>
            <a:r>
              <a:rPr lang="ru-RU" sz="1300" dirty="0"/>
              <a:t>; </a:t>
            </a:r>
            <a:r>
              <a:rPr lang="ru-RU" sz="1300" dirty="0">
                <a:sym typeface="Wingdings 2"/>
              </a:rPr>
              <a:t></a:t>
            </a:r>
            <a:r>
              <a:rPr lang="ru-RU" sz="1300" dirty="0"/>
              <a:t>завершение занятия и ритуал выхода. </a:t>
            </a:r>
            <a:r>
              <a:rPr lang="ru-RU" sz="1300" i="1" dirty="0"/>
              <a:t>На первых занятиях</a:t>
            </a:r>
            <a:r>
              <a:rPr lang="ru-RU" sz="1300" dirty="0"/>
              <a:t> все занятие посвящается работе с песком: дети осваивают весь ритуал постоянно повторяющихся действий, в которых не только знакомятся с ключевыми правилами работы, но и  проживают, проигрывают их. </a:t>
            </a:r>
            <a:r>
              <a:rPr lang="ru-RU" sz="1300" i="1" dirty="0"/>
              <a:t>На последующих занятиях</a:t>
            </a:r>
            <a:r>
              <a:rPr lang="ru-RU" sz="1300" dirty="0"/>
              <a:t> алгоритм работы в песочнице соблюдается детьми полностью, длительность рутинных действий сокращается, в результате чего, игры с песком из отдельных самостоятельных занятий превращаются в элемент образовательных занятий.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335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300" dirty="0"/>
              <a:t>К специфическим факторам песочного рисования можно отнести:  </a:t>
            </a:r>
            <a:r>
              <a:rPr lang="ru-RU" sz="1300" b="1" i="1" dirty="0"/>
              <a:t>динамический рисунок и возможность быстрых изменений в картине</a:t>
            </a:r>
            <a:r>
              <a:rPr lang="ru-RU" sz="1300" dirty="0"/>
              <a:t> (принцип песочной анимации как «оживления» предполагает поиск неожиданных решений при переходе к следующему кадру, постоянную смену планов и точки зрения), которые происходят в пространстве одного экрана, что упрощает переход от игры к рисунку, не требуя смены листа при развитии сюжета; </a:t>
            </a:r>
            <a:r>
              <a:rPr lang="ru-RU" sz="1300" b="1" i="1" dirty="0"/>
              <a:t>актуализация телесной сферы при работе с песком за счет тактильных ощущений, участия в рисовании всех пальцев или даже всего тела</a:t>
            </a:r>
            <a:r>
              <a:rPr lang="ru-RU" sz="1300" dirty="0"/>
              <a:t>;  </a:t>
            </a:r>
            <a:r>
              <a:rPr lang="ru-RU" sz="1300" b="1" i="1" dirty="0" err="1"/>
              <a:t>интегративность</a:t>
            </a:r>
            <a:r>
              <a:rPr lang="ru-RU" sz="1300" b="1" i="1" dirty="0"/>
              <a:t> и </a:t>
            </a:r>
            <a:r>
              <a:rPr lang="ru-RU" sz="1300" b="1" i="1" dirty="0" err="1"/>
              <a:t>полимодальность</a:t>
            </a:r>
            <a:r>
              <a:rPr lang="ru-RU" sz="1300" b="1" i="1" dirty="0"/>
              <a:t> песочного рисования</a:t>
            </a:r>
            <a:r>
              <a:rPr lang="ru-RU" sz="1300" dirty="0"/>
              <a:t>: синтез пластических движений, лепки, манипуляции, режиссуры и рисунка роднит песочную анимацию с разными областями искусства и психолого-педагогической практики.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782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ru-RU" sz="1300" dirty="0"/>
              <a:t>Сочетание сказки и песка в практике открывает новые грани эффективности обоих этих направлений арт-технологий. Примером такого гармоничного союза является </a:t>
            </a:r>
            <a:r>
              <a:rPr lang="ru-RU" sz="1300" b="1" i="1" dirty="0"/>
              <a:t>техника песочной анимации</a:t>
            </a:r>
            <a:r>
              <a:rPr lang="ru-RU" sz="1300" dirty="0"/>
              <a:t>. Создание песочной анимации позволяет подобрать героев, изобразить сцену (создать необходимый ландшафт, декорации, </a:t>
            </a:r>
            <a:r>
              <a:rPr lang="ru-RU" sz="1300" dirty="0" err="1"/>
              <a:t>раскадровку</a:t>
            </a:r>
            <a:r>
              <a:rPr lang="ru-RU" sz="1300" dirty="0"/>
              <a:t>, фоны и бутафорию),  произвести оживление, отображая шумы и озвучивая историю, а также создать фотоколлаж, комикс или видеоролик с результатом своего труда. Создавать песочную анимацию могут дети дошкольного и младшего школьного возраста, работая в разных техниках (в технике </a:t>
            </a:r>
            <a:r>
              <a:rPr lang="en-US" sz="1300" dirty="0"/>
              <a:t>sand</a:t>
            </a:r>
            <a:r>
              <a:rPr lang="ru-RU" sz="1300" dirty="0"/>
              <a:t>-</a:t>
            </a:r>
            <a:r>
              <a:rPr lang="en-US" sz="1300" dirty="0"/>
              <a:t>play</a:t>
            </a:r>
            <a:r>
              <a:rPr lang="ru-RU" sz="1300" dirty="0"/>
              <a:t> и </a:t>
            </a:r>
            <a:r>
              <a:rPr lang="en-US" sz="1300" dirty="0"/>
              <a:t>sand</a:t>
            </a:r>
            <a:r>
              <a:rPr lang="ru-RU" sz="1300" dirty="0"/>
              <a:t>-</a:t>
            </a:r>
            <a:r>
              <a:rPr lang="en-US" sz="1300" dirty="0"/>
              <a:t>art</a:t>
            </a:r>
            <a:r>
              <a:rPr lang="ru-RU" sz="1300" dirty="0"/>
              <a:t> соответственно).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268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ru-RU" sz="1300" dirty="0"/>
              <a:t>На занятиях  с использование песочной анимации целесообразно следовать следующему алгоритму (на примере технологии </a:t>
            </a:r>
            <a:r>
              <a:rPr lang="en-US" sz="1300" dirty="0"/>
              <a:t>sand</a:t>
            </a:r>
            <a:r>
              <a:rPr lang="ru-RU" sz="1300" dirty="0"/>
              <a:t>-</a:t>
            </a:r>
            <a:r>
              <a:rPr lang="en-US" sz="1300" dirty="0"/>
              <a:t>play</a:t>
            </a:r>
            <a:r>
              <a:rPr lang="ru-RU" sz="1300" dirty="0"/>
              <a:t>): </a:t>
            </a:r>
            <a:r>
              <a:rPr lang="ru-RU" sz="1300" dirty="0">
                <a:sym typeface="Wingdings 2"/>
              </a:rPr>
              <a:t></a:t>
            </a:r>
            <a:r>
              <a:rPr lang="ru-RU" sz="1300" dirty="0"/>
              <a:t>введение в игровую среду, </a:t>
            </a:r>
            <a:r>
              <a:rPr lang="ru-RU" sz="1300" dirty="0">
                <a:sym typeface="Wingdings 2"/>
              </a:rPr>
              <a:t></a:t>
            </a:r>
            <a:r>
              <a:rPr lang="ru-RU" sz="1300" dirty="0"/>
              <a:t>знакомство с зачином истории и героями, </a:t>
            </a:r>
            <a:r>
              <a:rPr lang="ru-RU" sz="1300" dirty="0">
                <a:sym typeface="Wingdings 2"/>
              </a:rPr>
              <a:t></a:t>
            </a:r>
            <a:r>
              <a:rPr lang="ru-RU" sz="1300" dirty="0"/>
              <a:t> создание сюжета, </a:t>
            </a:r>
            <a:r>
              <a:rPr lang="ru-RU" sz="1300" dirty="0">
                <a:sym typeface="Wingdings 2"/>
              </a:rPr>
              <a:t></a:t>
            </a:r>
            <a:r>
              <a:rPr lang="ru-RU" sz="1300" dirty="0"/>
              <a:t> изучение и проработка модели поведения (конфликт или </a:t>
            </a:r>
            <a:r>
              <a:rPr lang="ru-RU" sz="1300" dirty="0" err="1"/>
              <a:t>проблема</a:t>
            </a:r>
            <a:r>
              <a:rPr lang="ru-RU" sz="1300" dirty="0" err="1">
                <a:sym typeface="Wingdings 3"/>
              </a:rPr>
              <a:t></a:t>
            </a:r>
            <a:r>
              <a:rPr lang="ru-RU" sz="1300" dirty="0" err="1"/>
              <a:t>выбор</a:t>
            </a:r>
            <a:r>
              <a:rPr lang="ru-RU" sz="1300" dirty="0"/>
              <a:t> </a:t>
            </a:r>
            <a:r>
              <a:rPr lang="ru-RU" sz="1300" dirty="0" err="1"/>
              <a:t>помощи</a:t>
            </a:r>
            <a:r>
              <a:rPr lang="ru-RU" sz="1300" dirty="0" err="1">
                <a:sym typeface="Wingdings 3"/>
              </a:rPr>
              <a:t></a:t>
            </a:r>
            <a:r>
              <a:rPr lang="ru-RU" sz="1300" dirty="0" err="1"/>
              <a:t>борьба</a:t>
            </a:r>
            <a:r>
              <a:rPr lang="ru-RU" sz="1300" dirty="0" err="1">
                <a:sym typeface="Wingdings 3"/>
              </a:rPr>
              <a:t></a:t>
            </a:r>
            <a:r>
              <a:rPr lang="ru-RU" sz="1300" dirty="0" err="1"/>
              <a:t>победа</a:t>
            </a:r>
            <a:r>
              <a:rPr lang="ru-RU" sz="1300" dirty="0"/>
              <a:t>);</a:t>
            </a:r>
            <a:r>
              <a:rPr lang="ru-RU" sz="1300" dirty="0">
                <a:sym typeface="Wingdings 2"/>
              </a:rPr>
              <a:t></a:t>
            </a:r>
            <a:r>
              <a:rPr lang="ru-RU" sz="1300" dirty="0"/>
              <a:t> «оживление» истории посредством фонов, декораций и бутафории, </a:t>
            </a:r>
            <a:r>
              <a:rPr lang="ru-RU" sz="1300" dirty="0">
                <a:sym typeface="Wingdings 2"/>
              </a:rPr>
              <a:t></a:t>
            </a:r>
            <a:r>
              <a:rPr lang="ru-RU" sz="1300" dirty="0"/>
              <a:t>«проживание» истории посредством моделирования хода сюжета, </a:t>
            </a:r>
            <a:r>
              <a:rPr lang="ru-RU" sz="1300" dirty="0">
                <a:sym typeface="Wingdings 2"/>
              </a:rPr>
              <a:t></a:t>
            </a:r>
            <a:r>
              <a:rPr lang="ru-RU" sz="1300" dirty="0"/>
              <a:t> отображение проработанной истории (рисунки, коллажи, видеоролики и др.), </a:t>
            </a:r>
            <a:r>
              <a:rPr lang="ru-RU" sz="1300" dirty="0">
                <a:sym typeface="Wingdings 2"/>
              </a:rPr>
              <a:t></a:t>
            </a:r>
            <a:r>
              <a:rPr lang="ru-RU" sz="1300" dirty="0"/>
              <a:t> перспектива дальнейших приключений и развития сюжета. </a:t>
            </a:r>
          </a:p>
          <a:p>
            <a:pPr defTabSz="990752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268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61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20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Арт-педагогика в широком смысле рассматривает ученика как личность, стремящуюся к самореализации и самоопределению, выстраивая взаимодействие с ним на основе субъектно-субъектных отношений. </a:t>
            </a:r>
          </a:p>
          <a:p>
            <a:r>
              <a:rPr lang="ru-RU" dirty="0" smtClean="0"/>
              <a:t>Такое взаимоотношение подразумевает определенные требования, выдвигаемые к личности самого педагога. </a:t>
            </a:r>
          </a:p>
          <a:p>
            <a:r>
              <a:rPr lang="ru-RU" dirty="0" smtClean="0"/>
              <a:t>Особенно важно учитывать приоритетные перспективные направления деятельности, инновационные подходы к организации учебно-развивающего пространства, содержание знаний, умений и навыков, которыми должны владеть как сами педагоги, так и в дальнейшем их воспитанники.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6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51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86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49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144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0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89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ru-RU" sz="1300" dirty="0"/>
              <a:t>Песочные технологии многофункциональны, позволяют одновременно решать задачи диагностики, коррекции и развития, воспитания и обучения, а также способны включаться </a:t>
            </a:r>
            <a:r>
              <a:rPr lang="ru-RU" sz="1300" i="1" dirty="0"/>
              <a:t>в различные формы индивидуальных и групповых занятий</a:t>
            </a:r>
            <a:r>
              <a:rPr lang="ru-RU" sz="1300" dirty="0"/>
              <a:t>: тематические тренинги, развивающие занятия по образовательным областям, индивидуальные и подгрупповые коррекционные занятия с использованием песочного рисунка. Игра с песком может выступать как в качестве ведущего метода коррекционного воздействия, так и в качестве вспомогательного средства, позволяющего стимулировать ребенка, развивать его сенсомоторные навыки. Песочный рисунок (</a:t>
            </a:r>
            <a:r>
              <a:rPr lang="en-US" sz="1300" dirty="0"/>
              <a:t>sand</a:t>
            </a:r>
            <a:r>
              <a:rPr lang="ru-RU" sz="1300" dirty="0"/>
              <a:t>-</a:t>
            </a:r>
            <a:r>
              <a:rPr lang="en-US" sz="1300" dirty="0"/>
              <a:t>art</a:t>
            </a:r>
            <a:r>
              <a:rPr lang="ru-RU" sz="1300" dirty="0"/>
              <a:t>) или игра с песком (</a:t>
            </a:r>
            <a:r>
              <a:rPr lang="en-US" sz="1300" dirty="0"/>
              <a:t>sand</a:t>
            </a:r>
            <a:r>
              <a:rPr lang="ru-RU" sz="1300" dirty="0"/>
              <a:t>-</a:t>
            </a:r>
            <a:r>
              <a:rPr lang="en-US" sz="1300" dirty="0"/>
              <a:t>play</a:t>
            </a:r>
            <a:r>
              <a:rPr lang="ru-RU" sz="1300" dirty="0"/>
              <a:t>) может применяться как в начале занятия для активизации и стимуляции речевой и познавательной активности, так и как элемент работы по коррекции пространственных функций и конструктивной деятельности.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AB21-7714-4A37-B33E-7116571313D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33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flipH="1">
            <a:off x="2667000" y="0"/>
            <a:ext cx="6477000" cy="51435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16200000">
            <a:off x="95250" y="2571750"/>
            <a:ext cx="51435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3366868" y="400050"/>
            <a:ext cx="5105400" cy="2151126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5" name="Подзаголовок 24"/>
          <p:cNvSpPr>
            <a:spLocks noGrp="1"/>
          </p:cNvSpPr>
          <p:nvPr>
            <p:ph type="subTitle" idx="1"/>
          </p:nvPr>
        </p:nvSpPr>
        <p:spPr>
          <a:xfrm>
            <a:off x="3354442" y="2654898"/>
            <a:ext cx="5114778" cy="825936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1" name="Дата 30"/>
          <p:cNvSpPr>
            <a:spLocks noGrp="1"/>
          </p:cNvSpPr>
          <p:nvPr>
            <p:ph type="dt" sz="half" idx="10"/>
          </p:nvPr>
        </p:nvSpPr>
        <p:spPr>
          <a:xfrm>
            <a:off x="5871224" y="4918459"/>
            <a:ext cx="2002464" cy="170177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11"/>
          </p:nvPr>
        </p:nvSpPr>
        <p:spPr>
          <a:xfrm>
            <a:off x="2819400" y="4918460"/>
            <a:ext cx="2927722" cy="17145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7880884" y="4917186"/>
            <a:ext cx="588336" cy="17145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206217"/>
            <a:ext cx="1524000" cy="4388644"/>
          </a:xfrm>
        </p:spPr>
        <p:txBody>
          <a:bodyPr vert="eaVert" anchor="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242816" y="4918459"/>
            <a:ext cx="2002464" cy="170177"/>
          </a:xfrm>
        </p:spPr>
        <p:txBody>
          <a:bodyPr/>
          <a:lstStyle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4917186"/>
            <a:ext cx="3657600" cy="171450"/>
          </a:xfrm>
        </p:spPr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254496" y="4914900"/>
            <a:ext cx="588336" cy="1714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2116378"/>
            <a:ext cx="6255488" cy="1021556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428751"/>
            <a:ext cx="6255488" cy="55763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24238" y="4917607"/>
            <a:ext cx="2002464" cy="170177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735358" y="4917608"/>
            <a:ext cx="2895600" cy="17145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733952" y="4916334"/>
            <a:ext cx="588336" cy="171450"/>
          </a:xfrm>
        </p:spPr>
        <p:txBody>
          <a:bodyPr/>
          <a:lstStyle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42048" cy="85725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520440" cy="3394472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178808" y="1200151"/>
            <a:ext cx="3520440" cy="3394472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42048" cy="85725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4400550"/>
            <a:ext cx="3520440" cy="3429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178808" y="4400550"/>
            <a:ext cx="3520440" cy="3429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1283880"/>
            <a:ext cx="3520440" cy="308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178808" y="1283880"/>
            <a:ext cx="3520440" cy="308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42048" cy="85725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5897880" cy="88011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123062"/>
            <a:ext cx="5897880" cy="451884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239000" cy="32788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rot="21240000">
            <a:off x="597969" y="753501"/>
            <a:ext cx="4319527" cy="323443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 rot="21420000">
            <a:off x="596707" y="749112"/>
            <a:ext cx="4319527" cy="323443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9098" y="857250"/>
            <a:ext cx="3429000" cy="154305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89098" y="2462726"/>
            <a:ext cx="3429000" cy="144018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idx="1"/>
          </p:nvPr>
        </p:nvSpPr>
        <p:spPr>
          <a:xfrm>
            <a:off x="663682" y="780752"/>
            <a:ext cx="4206240" cy="315468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 flipH="1">
            <a:off x="8153400" y="0"/>
            <a:ext cx="990600" cy="51435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85725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1" name="Текст 30"/>
          <p:cNvSpPr>
            <a:spLocks noGrp="1"/>
          </p:cNvSpPr>
          <p:nvPr>
            <p:ph type="body" idx="1"/>
          </p:nvPr>
        </p:nvSpPr>
        <p:spPr>
          <a:xfrm>
            <a:off x="457200" y="1207062"/>
            <a:ext cx="7239000" cy="363474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7" name="Дата 26"/>
          <p:cNvSpPr>
            <a:spLocks noGrp="1"/>
          </p:cNvSpPr>
          <p:nvPr>
            <p:ph type="dt" sz="half" idx="2"/>
          </p:nvPr>
        </p:nvSpPr>
        <p:spPr>
          <a:xfrm>
            <a:off x="4245936" y="4918459"/>
            <a:ext cx="2002464" cy="170177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895201E8-CFF6-483C-8951-D7C92A1B8419}" type="datetimeFigureOut">
              <a:rPr lang="ru-RU" smtClean="0"/>
              <a:t>19.11.2019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57200" y="4918460"/>
            <a:ext cx="3657600" cy="17145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4"/>
          </p:nvPr>
        </p:nvSpPr>
        <p:spPr>
          <a:xfrm>
            <a:off x="6251448" y="4917186"/>
            <a:ext cx="588336" cy="1714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8362E55-7FE1-4B87-82E8-8BC4157AD35D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lib.bspu.by/handle/doc/39793" TargetMode="Externa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3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microsoft.com/office/2007/relationships/hdphoto" Target="../media/hdphoto3.wdp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_____Microsoft_Excel_97-2003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gif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gif"/><Relationship Id="rId4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diagramColors" Target="../diagrams/colors3.xml"/><Relationship Id="rId3" Type="http://schemas.openxmlformats.org/officeDocument/2006/relationships/image" Target="../media/image24.jpeg"/><Relationship Id="rId7" Type="http://schemas.openxmlformats.org/officeDocument/2006/relationships/image" Target="../media/image27.jpg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diagramLayout" Target="../diagrams/layout3.xml"/><Relationship Id="rId5" Type="http://schemas.openxmlformats.org/officeDocument/2006/relationships/image" Target="../media/image15.jpg"/><Relationship Id="rId10" Type="http://schemas.openxmlformats.org/officeDocument/2006/relationships/diagramData" Target="../diagrams/data3.xml"/><Relationship Id="rId4" Type="http://schemas.openxmlformats.org/officeDocument/2006/relationships/image" Target="../media/image25.jpeg"/><Relationship Id="rId9" Type="http://schemas.openxmlformats.org/officeDocument/2006/relationships/image" Target="../media/image29.jpeg"/><Relationship Id="rId14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71800" y="1066466"/>
            <a:ext cx="6264696" cy="1491594"/>
          </a:xfrm>
        </p:spPr>
        <p:txBody>
          <a:bodyPr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ru-RU" sz="2800" cap="none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АРТ-ТЕХНОЛОГИИ </a:t>
            </a:r>
            <a:br>
              <a:rPr lang="ru-RU" sz="2800" cap="none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</a:br>
            <a:r>
              <a:rPr lang="ru-RU" sz="2800" cap="none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В КОРРЕКЦИОННО-РАЗВИВАЮЩЕЙ ПРАКТИКЕ</a:t>
            </a:r>
            <a:endParaRPr lang="ru-RU" sz="2800" cap="none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596" y="215256"/>
            <a:ext cx="2471542" cy="218569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103442"/>
            <a:ext cx="5982062" cy="201395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12" name="TextBox 11"/>
          <p:cNvSpPr txBox="1"/>
          <p:nvPr/>
        </p:nvSpPr>
        <p:spPr>
          <a:xfrm>
            <a:off x="-108520" y="2535048"/>
            <a:ext cx="21090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i="1" dirty="0" smtClean="0"/>
              <a:t>Бурачевская</a:t>
            </a:r>
            <a:br>
              <a:rPr lang="ru-RU" sz="1100" b="1" i="1" dirty="0" smtClean="0"/>
            </a:br>
            <a:r>
              <a:rPr lang="ru-RU" sz="1100" b="1" i="1" dirty="0" smtClean="0"/>
              <a:t> Тамара Владимировна</a:t>
            </a:r>
          </a:p>
          <a:p>
            <a:pPr algn="ctr"/>
            <a:r>
              <a:rPr lang="ru-RU" sz="1100" i="1" dirty="0" smtClean="0"/>
              <a:t>Логопед,</a:t>
            </a:r>
          </a:p>
          <a:p>
            <a:pPr algn="ctr"/>
            <a:r>
              <a:rPr lang="ru-RU" sz="1100" i="1" dirty="0" smtClean="0"/>
              <a:t>«Центр инновационного обучения и развития «Логос».</a:t>
            </a:r>
            <a:endParaRPr lang="en-US" sz="1100" i="1" dirty="0" smtClean="0"/>
          </a:p>
          <a:p>
            <a:pPr algn="ctr"/>
            <a:endParaRPr lang="ru-RU" sz="1100" i="1" dirty="0" smtClean="0"/>
          </a:p>
          <a:p>
            <a:pPr algn="ctr"/>
            <a:r>
              <a:rPr lang="ru-RU" sz="1100" i="1" dirty="0" smtClean="0"/>
              <a:t>Учитель-дефектолог,</a:t>
            </a:r>
          </a:p>
          <a:p>
            <a:pPr algn="ctr"/>
            <a:r>
              <a:rPr lang="ru-RU" sz="1100" i="1" dirty="0" smtClean="0"/>
              <a:t>СОШ №191 </a:t>
            </a:r>
            <a:r>
              <a:rPr lang="ru-RU" sz="1100" i="1" dirty="0" err="1" smtClean="0"/>
              <a:t>г.Минск</a:t>
            </a:r>
            <a:r>
              <a:rPr lang="ru-RU" sz="1100" i="1" dirty="0" smtClean="0"/>
              <a:t>.</a:t>
            </a:r>
            <a:endParaRPr lang="en-US" sz="1100" i="1" dirty="0" smtClean="0"/>
          </a:p>
          <a:p>
            <a:pPr algn="ctr"/>
            <a:endParaRPr lang="ru-RU" sz="1100" i="1" dirty="0" smtClean="0"/>
          </a:p>
          <a:p>
            <a:pPr algn="ctr"/>
            <a:r>
              <a:rPr lang="ru-RU" sz="1100" i="1" dirty="0" smtClean="0">
                <a:solidFill>
                  <a:srgbClr val="00B0F0"/>
                </a:solidFill>
                <a:hlinkClick r:id="rId6"/>
              </a:rPr>
              <a:t>Преподаватель кафедры педагогики и психологии инклюзивного образования БГПУ</a:t>
            </a:r>
            <a:endParaRPr lang="ru-RU" sz="1100" i="1" dirty="0">
              <a:solidFill>
                <a:srgbClr val="00B0F0"/>
              </a:solidFill>
            </a:endParaRPr>
          </a:p>
        </p:txBody>
      </p:sp>
      <p:pic>
        <p:nvPicPr>
          <p:cNvPr id="1026" name="Picture 2" descr="C:\Users\PC\Downloads\Snapchat-203703228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4" b="10598"/>
          <a:stretch/>
        </p:blipFill>
        <p:spPr bwMode="auto">
          <a:xfrm>
            <a:off x="582939" y="290104"/>
            <a:ext cx="1526091" cy="19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9793" y="76686"/>
            <a:ext cx="644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>
                    <a:lumMod val="75000"/>
                  </a:schemeClr>
                </a:solidFill>
              </a:rPr>
              <a:t>Белорусский государственный педагогический университет</a:t>
            </a:r>
          </a:p>
          <a:p>
            <a:pPr algn="ctr"/>
            <a:r>
              <a:rPr lang="ru-RU" sz="1600" dirty="0" smtClean="0">
                <a:solidFill>
                  <a:schemeClr val="bg1">
                    <a:lumMod val="75000"/>
                  </a:schemeClr>
                </a:solidFill>
              </a:rPr>
              <a:t>Институт инклюзивного образования</a:t>
            </a:r>
          </a:p>
          <a:p>
            <a:pPr algn="ctr"/>
            <a:r>
              <a:rPr lang="ru-RU" sz="1600" dirty="0" smtClean="0">
                <a:solidFill>
                  <a:schemeClr val="bg1">
                    <a:lumMod val="75000"/>
                  </a:schemeClr>
                </a:solidFill>
              </a:rPr>
              <a:t>Кафедра логопедии</a:t>
            </a:r>
          </a:p>
          <a:p>
            <a:pPr algn="ctr"/>
            <a:endParaRPr lang="ru-RU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5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627534"/>
            <a:ext cx="72390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/>
              <a:t>направление 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dirty="0" smtClean="0"/>
              <a:t>песочных </a:t>
            </a:r>
            <a:r>
              <a:rPr lang="ru-RU" sz="3600" dirty="0"/>
              <a:t>арт-технологии 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dirty="0" smtClean="0"/>
              <a:t>«</a:t>
            </a:r>
            <a:r>
              <a:rPr lang="ru-RU" sz="3600" dirty="0" err="1" smtClean="0"/>
              <a:t>Песок+ВОДА</a:t>
            </a:r>
            <a:r>
              <a:rPr lang="ru-RU" sz="3600" dirty="0" smtClean="0"/>
              <a:t>»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" b="3484"/>
          <a:stretch/>
        </p:blipFill>
        <p:spPr>
          <a:xfrm>
            <a:off x="1619672" y="1491630"/>
            <a:ext cx="4847166" cy="3360144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734"/>
            <a:ext cx="2712336" cy="280967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9" y="777126"/>
            <a:ext cx="2703391" cy="2010647"/>
          </a:xfrm>
          <a:prstGeom prst="rect">
            <a:avLst/>
          </a:prstGeom>
        </p:spPr>
      </p:pic>
      <p:sp>
        <p:nvSpPr>
          <p:cNvPr id="8" name="Управляющая кнопка: домой 7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57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3"/>
          <a:stretch/>
        </p:blipFill>
        <p:spPr>
          <a:xfrm>
            <a:off x="0" y="0"/>
            <a:ext cx="8171384" cy="5143500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627534"/>
            <a:ext cx="72390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effectLst>
                  <a:glow rad="127000">
                    <a:schemeClr val="bg1">
                      <a:alpha val="70000"/>
                    </a:schemeClr>
                  </a:glow>
                </a:effectLst>
              </a:rPr>
              <a:t>направление </a:t>
            </a:r>
            <a:r>
              <a:rPr lang="ru-RU" sz="3600" dirty="0" smtClean="0">
                <a:effectLst>
                  <a:glow rad="127000">
                    <a:schemeClr val="bg1">
                      <a:alpha val="70000"/>
                    </a:schemeClr>
                  </a:glow>
                </a:effectLst>
              </a:rPr>
              <a:t/>
            </a:r>
            <a:br>
              <a:rPr lang="ru-RU" sz="3600" dirty="0" smtClean="0">
                <a:effectLst>
                  <a:glow rad="127000">
                    <a:schemeClr val="bg1">
                      <a:alpha val="70000"/>
                    </a:schemeClr>
                  </a:glow>
                </a:effectLst>
              </a:rPr>
            </a:br>
            <a:r>
              <a:rPr lang="ru-RU" sz="3600" dirty="0" smtClean="0">
                <a:effectLst>
                  <a:glow rad="127000">
                    <a:schemeClr val="bg1">
                      <a:alpha val="70000"/>
                    </a:schemeClr>
                  </a:glow>
                </a:effectLst>
              </a:rPr>
              <a:t>песочных </a:t>
            </a:r>
            <a:r>
              <a:rPr lang="ru-RU" sz="3600" dirty="0">
                <a:effectLst>
                  <a:glow rad="127000">
                    <a:schemeClr val="bg1">
                      <a:alpha val="70000"/>
                    </a:schemeClr>
                  </a:glow>
                </a:effectLst>
              </a:rPr>
              <a:t>арт-технологии </a:t>
            </a:r>
            <a:r>
              <a:rPr lang="ru-RU" sz="3600" dirty="0" smtClean="0">
                <a:effectLst>
                  <a:glow rad="127000">
                    <a:schemeClr val="bg1">
                      <a:alpha val="70000"/>
                    </a:schemeClr>
                  </a:glow>
                </a:effectLst>
              </a:rPr>
              <a:t/>
            </a:r>
            <a:br>
              <a:rPr lang="ru-RU" sz="3600" dirty="0" smtClean="0">
                <a:effectLst>
                  <a:glow rad="127000">
                    <a:schemeClr val="bg1">
                      <a:alpha val="70000"/>
                    </a:schemeClr>
                  </a:glow>
                </a:effectLst>
              </a:rPr>
            </a:br>
            <a:r>
              <a:rPr lang="ru-RU" sz="3600" dirty="0" smtClean="0">
                <a:effectLst>
                  <a:glow rad="127000">
                    <a:schemeClr val="bg1">
                      <a:alpha val="70000"/>
                    </a:schemeClr>
                  </a:glow>
                </a:effectLst>
              </a:rPr>
              <a:t>повышенной сложности</a:t>
            </a:r>
            <a:endParaRPr lang="ru-RU" dirty="0">
              <a:effectLst>
                <a:glow rad="127000">
                  <a:schemeClr val="bg1">
                    <a:alpha val="70000"/>
                  </a:schemeClr>
                </a:glow>
              </a:effectLst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249078"/>
              </p:ext>
            </p:extLst>
          </p:nvPr>
        </p:nvGraphicFramePr>
        <p:xfrm>
          <a:off x="457200" y="1491630"/>
          <a:ext cx="7239000" cy="3350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Управляющая кнопка: домой 6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2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"/>
            <a:ext cx="8172400" cy="5142715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411510"/>
            <a:ext cx="72390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Sand-play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>
                <a:effectLst>
                  <a:glow rad="127000">
                    <a:schemeClr val="bg1">
                      <a:alpha val="70000"/>
                    </a:schemeClr>
                  </a:glow>
                </a:effectLst>
              </a:rPr>
              <a:t>Алгоритм хода занятия</a:t>
            </a:r>
            <a:endParaRPr lang="ru-RU" dirty="0">
              <a:effectLst>
                <a:glow rad="1270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7504" y="1203598"/>
            <a:ext cx="7239000" cy="36347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800" dirty="0" smtClean="0">
                <a:sym typeface="Wingdings 2"/>
              </a:rPr>
              <a:t></a:t>
            </a:r>
            <a:r>
              <a:rPr lang="ru-RU" sz="2800" dirty="0"/>
              <a:t>демонстрация песочницы и коллекции фигурок, фонов, бутафории по теме занятия; </a:t>
            </a:r>
            <a:endParaRPr lang="ru-RU" sz="2800" dirty="0" smtClean="0"/>
          </a:p>
          <a:p>
            <a:pPr marL="0" indent="0">
              <a:buNone/>
            </a:pPr>
            <a:r>
              <a:rPr lang="ru-RU" sz="2800" dirty="0" smtClean="0">
                <a:sym typeface="Wingdings 2"/>
              </a:rPr>
              <a:t></a:t>
            </a:r>
            <a:r>
              <a:rPr lang="ru-RU" sz="2800" dirty="0"/>
              <a:t>актуализация правил игр с песком;  </a:t>
            </a:r>
            <a:r>
              <a:rPr lang="ru-RU" sz="2800" dirty="0">
                <a:sym typeface="Wingdings 2"/>
              </a:rPr>
              <a:t></a:t>
            </a:r>
            <a:r>
              <a:rPr lang="ru-RU" sz="2800" dirty="0"/>
              <a:t>формулирование темы и постановка проблемной задачи; </a:t>
            </a:r>
            <a:endParaRPr lang="ru-RU" sz="2800" dirty="0" smtClean="0"/>
          </a:p>
          <a:p>
            <a:pPr marL="0" indent="0">
              <a:buNone/>
            </a:pPr>
            <a:r>
              <a:rPr lang="ru-RU" sz="2800" dirty="0">
                <a:sym typeface="Wingdings 2"/>
              </a:rPr>
              <a:t></a:t>
            </a:r>
            <a:r>
              <a:rPr lang="ru-RU" sz="2800" dirty="0" smtClean="0"/>
              <a:t>индивидуальная </a:t>
            </a:r>
            <a:r>
              <a:rPr lang="ru-RU" sz="2800" dirty="0"/>
              <a:t>и групповая работа в технике </a:t>
            </a:r>
            <a:r>
              <a:rPr lang="en-US" sz="2800" dirty="0"/>
              <a:t>sand</a:t>
            </a:r>
            <a:r>
              <a:rPr lang="ru-RU" sz="2800" dirty="0"/>
              <a:t>-</a:t>
            </a:r>
            <a:r>
              <a:rPr lang="en-US" sz="2800" dirty="0"/>
              <a:t>play</a:t>
            </a:r>
            <a:r>
              <a:rPr lang="ru-RU" sz="2800" dirty="0"/>
              <a:t>; </a:t>
            </a:r>
            <a:endParaRPr lang="ru-RU" sz="2800" dirty="0" smtClean="0"/>
          </a:p>
          <a:p>
            <a:pPr marL="0" indent="0">
              <a:buNone/>
            </a:pPr>
            <a:r>
              <a:rPr lang="ru-RU" sz="2800" dirty="0" smtClean="0">
                <a:sym typeface="Wingdings 2"/>
              </a:rPr>
              <a:t></a:t>
            </a:r>
            <a:r>
              <a:rPr lang="ru-RU" sz="2800" dirty="0"/>
              <a:t>завершение занятия и ритуал выхода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35646"/>
            <a:ext cx="1948463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Управляющая кнопка: домой 5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97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"/>
            <a:ext cx="8172400" cy="514271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Sand-art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3598"/>
            <a:ext cx="2754306" cy="3672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240631"/>
            <a:ext cx="2726531" cy="3635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Управляющая кнопка: домой 5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50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"/>
            <a:ext cx="8172400" cy="514271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Песочная анимация</a:t>
            </a:r>
            <a:endParaRPr lang="ru-RU" dirty="0"/>
          </a:p>
        </p:txBody>
      </p:sp>
      <p:pic>
        <p:nvPicPr>
          <p:cNvPr id="8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499"/>
            <a:ext cx="5450337" cy="3635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71" y="1230473"/>
            <a:ext cx="5454426" cy="3635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Управляющая кнопка: домой 8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7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"/>
            <a:ext cx="8172400" cy="514271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Песочная анимация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059582"/>
            <a:ext cx="7920880" cy="38884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sym typeface="Wingdings 2"/>
              </a:rPr>
              <a:t></a:t>
            </a:r>
            <a:r>
              <a:rPr lang="ru-RU" sz="2000" dirty="0"/>
              <a:t>введение в игровую </a:t>
            </a:r>
            <a:r>
              <a:rPr lang="ru-RU" sz="2000" dirty="0" smtClean="0"/>
              <a:t>среду</a:t>
            </a:r>
            <a:br>
              <a:rPr lang="ru-RU" sz="2000" dirty="0" smtClean="0"/>
            </a:br>
            <a:r>
              <a:rPr lang="ru-RU" sz="2000" dirty="0" smtClean="0">
                <a:sym typeface="Wingdings 2"/>
              </a:rPr>
              <a:t></a:t>
            </a:r>
            <a:r>
              <a:rPr lang="ru-RU" sz="2000" dirty="0"/>
              <a:t>знакомство с зачином истории и </a:t>
            </a:r>
            <a:r>
              <a:rPr lang="ru-RU" sz="2000" dirty="0" smtClean="0"/>
              <a:t>героями </a:t>
            </a:r>
            <a:br>
              <a:rPr lang="ru-RU" sz="2000" dirty="0" smtClean="0"/>
            </a:br>
            <a:r>
              <a:rPr lang="ru-RU" sz="2000" dirty="0" smtClean="0">
                <a:sym typeface="Wingdings 2"/>
              </a:rPr>
              <a:t></a:t>
            </a:r>
            <a:r>
              <a:rPr lang="ru-RU" sz="2000" dirty="0" smtClean="0"/>
              <a:t> </a:t>
            </a:r>
            <a:r>
              <a:rPr lang="ru-RU" sz="2000" dirty="0"/>
              <a:t>создание </a:t>
            </a:r>
            <a:r>
              <a:rPr lang="ru-RU" sz="2000" dirty="0" smtClean="0"/>
              <a:t>сюжета</a:t>
            </a:r>
            <a:br>
              <a:rPr lang="ru-RU" sz="2000" dirty="0" smtClean="0"/>
            </a:br>
            <a:r>
              <a:rPr lang="ru-RU" sz="2000" dirty="0" smtClean="0">
                <a:sym typeface="Wingdings 2"/>
              </a:rPr>
              <a:t></a:t>
            </a:r>
            <a:r>
              <a:rPr lang="ru-RU" sz="2000" dirty="0" smtClean="0"/>
              <a:t> </a:t>
            </a:r>
            <a:r>
              <a:rPr lang="ru-RU" sz="2000" dirty="0"/>
              <a:t>изучение и проработка модели поведения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конфликт или </a:t>
            </a:r>
            <a:r>
              <a:rPr lang="ru-RU" sz="2000" dirty="0" err="1"/>
              <a:t>проблема</a:t>
            </a:r>
            <a:r>
              <a:rPr lang="ru-RU" sz="2000" dirty="0" err="1">
                <a:sym typeface="Wingdings 3"/>
              </a:rPr>
              <a:t></a:t>
            </a:r>
            <a:r>
              <a:rPr lang="ru-RU" sz="2000" dirty="0" err="1"/>
              <a:t>выбор</a:t>
            </a:r>
            <a:r>
              <a:rPr lang="ru-RU" sz="2000" dirty="0"/>
              <a:t> </a:t>
            </a:r>
            <a:r>
              <a:rPr lang="ru-RU" sz="2000" dirty="0" err="1"/>
              <a:t>помощи</a:t>
            </a:r>
            <a:r>
              <a:rPr lang="ru-RU" sz="2000" dirty="0" err="1">
                <a:sym typeface="Wingdings 3"/>
              </a:rPr>
              <a:t></a:t>
            </a:r>
            <a:r>
              <a:rPr lang="ru-RU" sz="2000" dirty="0" err="1"/>
              <a:t>борьба</a:t>
            </a:r>
            <a:r>
              <a:rPr lang="ru-RU" sz="2000" dirty="0" err="1">
                <a:sym typeface="Wingdings 3"/>
              </a:rPr>
              <a:t></a:t>
            </a:r>
            <a:r>
              <a:rPr lang="ru-RU" sz="2000" dirty="0" err="1"/>
              <a:t>победа</a:t>
            </a:r>
            <a:r>
              <a:rPr lang="ru-RU" sz="2000" dirty="0" smtClean="0"/>
              <a:t>)</a:t>
            </a:r>
            <a:br>
              <a:rPr lang="ru-RU" sz="2000" dirty="0" smtClean="0"/>
            </a:br>
            <a:r>
              <a:rPr lang="ru-RU" sz="2000" dirty="0" smtClean="0">
                <a:sym typeface="Wingdings 2"/>
              </a:rPr>
              <a:t></a:t>
            </a:r>
            <a:r>
              <a:rPr lang="ru-RU" sz="2000" dirty="0" smtClean="0"/>
              <a:t> </a:t>
            </a:r>
            <a:r>
              <a:rPr lang="ru-RU" sz="2000" dirty="0"/>
              <a:t>«оживление» истории посредством фонов, декораций и </a:t>
            </a:r>
            <a:r>
              <a:rPr lang="ru-RU" sz="2000" dirty="0" smtClean="0"/>
              <a:t>бутафории</a:t>
            </a:r>
            <a:br>
              <a:rPr lang="ru-RU" sz="2000" dirty="0" smtClean="0"/>
            </a:br>
            <a:r>
              <a:rPr lang="ru-RU" sz="2000" dirty="0" smtClean="0">
                <a:sym typeface="Wingdings 2"/>
              </a:rPr>
              <a:t></a:t>
            </a:r>
            <a:r>
              <a:rPr lang="ru-RU" sz="2000" dirty="0"/>
              <a:t>«проживание» истории посредством моделирования хода </a:t>
            </a:r>
            <a:r>
              <a:rPr lang="ru-RU" sz="2000" dirty="0" smtClean="0"/>
              <a:t>сюжета</a:t>
            </a:r>
            <a:br>
              <a:rPr lang="ru-RU" sz="2000" dirty="0" smtClean="0"/>
            </a:br>
            <a:r>
              <a:rPr lang="ru-RU" sz="2000" dirty="0" smtClean="0">
                <a:sym typeface="Wingdings 2"/>
              </a:rPr>
              <a:t></a:t>
            </a:r>
            <a:r>
              <a:rPr lang="ru-RU" sz="2000" dirty="0" smtClean="0"/>
              <a:t> </a:t>
            </a:r>
            <a:r>
              <a:rPr lang="ru-RU" sz="2000" dirty="0"/>
              <a:t>отображение проработанной истории (рисунки, коллажи, видеоролики и др</a:t>
            </a:r>
            <a:r>
              <a:rPr lang="ru-RU" sz="2000" dirty="0" smtClean="0"/>
              <a:t>.)</a:t>
            </a:r>
            <a:br>
              <a:rPr lang="ru-RU" sz="2000" dirty="0" smtClean="0"/>
            </a:br>
            <a:r>
              <a:rPr lang="ru-RU" sz="2000" dirty="0" smtClean="0">
                <a:sym typeface="Wingdings 2"/>
              </a:rPr>
              <a:t></a:t>
            </a:r>
            <a:r>
              <a:rPr lang="ru-RU" sz="2000" dirty="0" smtClean="0"/>
              <a:t> </a:t>
            </a:r>
            <a:r>
              <a:rPr lang="ru-RU" sz="2000" dirty="0"/>
              <a:t>перспектива дальнейших приключений и развития сюжета</a:t>
            </a:r>
          </a:p>
        </p:txBody>
      </p:sp>
      <p:sp>
        <p:nvSpPr>
          <p:cNvPr id="5" name="Управляющая кнопка: домой 4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21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RUnlFoCx-ks/VHLmNnqwvOI/AAAAAAAAKss/jwpd_p89qr0/s1600/aistbox_afisha_24.11.14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61"/>
            <a:ext cx="8172400" cy="51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effectLst>
                  <a:glow rad="127000">
                    <a:schemeClr val="bg1">
                      <a:alpha val="70000"/>
                    </a:schemeClr>
                  </a:glow>
                </a:effectLst>
              </a:rPr>
              <a:t>ВИДЕО</a:t>
            </a:r>
            <a:endParaRPr lang="ru-RU" dirty="0">
              <a:effectLst>
                <a:glow rad="1270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5" name="Управляющая кнопка: домой 4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ПЕСОК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647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5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000" dirty="0"/>
              <a:t>Карта мониторинга  коррекционно-педагогической работы</a:t>
            </a:r>
            <a:br>
              <a:rPr lang="ru-RU" sz="2000" dirty="0"/>
            </a:br>
            <a:r>
              <a:rPr lang="ru-RU" sz="2000" dirty="0" smtClean="0"/>
              <a:t>с использованием арт-технологий</a:t>
            </a:r>
            <a:endParaRPr lang="ru-RU" sz="2000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49940"/>
              </p:ext>
            </p:extLst>
          </p:nvPr>
        </p:nvGraphicFramePr>
        <p:xfrm>
          <a:off x="179512" y="1059582"/>
          <a:ext cx="6743700" cy="347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Лист" r:id="rId3" imgW="6305544" imgH="3771823" progId="Excel.Sheet.8">
                  <p:embed/>
                </p:oleObj>
              </mc:Choice>
              <mc:Fallback>
                <p:oleObj name="Лист" r:id="rId3" imgW="6305544" imgH="377182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059582"/>
                        <a:ext cx="6743700" cy="347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24128" y="3003798"/>
            <a:ext cx="2952328" cy="3634740"/>
          </a:xfrm>
        </p:spPr>
        <p:txBody>
          <a:bodyPr>
            <a:normAutofit/>
          </a:bodyPr>
          <a:lstStyle/>
          <a:p>
            <a:r>
              <a:rPr lang="en-US" sz="1400" i="1" dirty="0" smtClean="0"/>
              <a:t>I</a:t>
            </a:r>
            <a:r>
              <a:rPr lang="ru-RU" sz="1400" i="1" dirty="0" smtClean="0"/>
              <a:t> </a:t>
            </a:r>
            <a:r>
              <a:rPr lang="ru-RU" sz="1400" i="1" dirty="0"/>
              <a:t>–  словарный запас;</a:t>
            </a:r>
            <a:endParaRPr lang="ru-RU" sz="1400" dirty="0"/>
          </a:p>
          <a:p>
            <a:r>
              <a:rPr lang="en-US" sz="1400" i="1" dirty="0"/>
              <a:t>II</a:t>
            </a:r>
            <a:r>
              <a:rPr lang="ru-RU" sz="1400" i="1" dirty="0"/>
              <a:t> – звукопроизношение;</a:t>
            </a:r>
            <a:endParaRPr lang="ru-RU" sz="1400" dirty="0"/>
          </a:p>
          <a:p>
            <a:r>
              <a:rPr lang="en-US" sz="1400" i="1" dirty="0"/>
              <a:t>III</a:t>
            </a:r>
            <a:r>
              <a:rPr lang="ru-RU" sz="1400" i="1" dirty="0"/>
              <a:t> – грамматический </a:t>
            </a:r>
            <a:endParaRPr lang="ru-RU" sz="1400" i="1" dirty="0" smtClean="0"/>
          </a:p>
          <a:p>
            <a:pPr marL="0" indent="0">
              <a:buNone/>
            </a:pPr>
            <a:r>
              <a:rPr lang="ru-RU" sz="1400" i="1" dirty="0" smtClean="0"/>
              <a:t>строй </a:t>
            </a:r>
            <a:r>
              <a:rPr lang="ru-RU" sz="1400" i="1" dirty="0"/>
              <a:t>речи;</a:t>
            </a:r>
            <a:endParaRPr lang="ru-RU" sz="1400" dirty="0"/>
          </a:p>
          <a:p>
            <a:r>
              <a:rPr lang="en-US" sz="1400" i="1" dirty="0"/>
              <a:t>IV</a:t>
            </a:r>
            <a:r>
              <a:rPr lang="ru-RU" sz="1400" i="1" dirty="0"/>
              <a:t> – связная речь;</a:t>
            </a:r>
            <a:endParaRPr lang="ru-RU" sz="1400" dirty="0"/>
          </a:p>
          <a:p>
            <a:r>
              <a:rPr lang="en-US" sz="1400" i="1" dirty="0"/>
              <a:t>V</a:t>
            </a:r>
            <a:r>
              <a:rPr lang="ru-RU" sz="1400" i="1" dirty="0"/>
              <a:t> – </a:t>
            </a:r>
            <a:r>
              <a:rPr lang="ru-RU" sz="1400" i="1" dirty="0" err="1"/>
              <a:t>звуко</a:t>
            </a:r>
            <a:r>
              <a:rPr lang="ru-RU" sz="1400" i="1" dirty="0"/>
              <a:t>-буквенный </a:t>
            </a:r>
            <a:endParaRPr lang="ru-RU" sz="1400" i="1" dirty="0" smtClean="0"/>
          </a:p>
          <a:p>
            <a:pPr marL="0" indent="0">
              <a:buNone/>
            </a:pPr>
            <a:r>
              <a:rPr lang="ru-RU" sz="1400" i="1" dirty="0" smtClean="0"/>
              <a:t>анализ</a:t>
            </a:r>
            <a:r>
              <a:rPr lang="ru-RU" sz="1400" i="1" dirty="0"/>
              <a:t>.</a:t>
            </a:r>
            <a:endParaRPr lang="ru-RU" sz="1400" dirty="0"/>
          </a:p>
          <a:p>
            <a:endParaRPr lang="ru-RU" sz="1400" dirty="0"/>
          </a:p>
        </p:txBody>
      </p:sp>
      <p:sp>
        <p:nvSpPr>
          <p:cNvPr id="6" name="Управляющая кнопка: домой 5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8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 smtClean="0"/>
              <a:t>Найдите ошибки в соотнесении направления песочной арт-технологии и ее изображением</a:t>
            </a:r>
            <a:endParaRPr lang="ru-RU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1"/>
          <a:stretch/>
        </p:blipFill>
        <p:spPr bwMode="auto">
          <a:xfrm>
            <a:off x="107504" y="1347614"/>
            <a:ext cx="1808931" cy="33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50000"/>
          <a:stretch/>
        </p:blipFill>
        <p:spPr bwMode="auto">
          <a:xfrm>
            <a:off x="6228184" y="1347614"/>
            <a:ext cx="1822847" cy="33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000"/>
          <a:stretch/>
        </p:blipFill>
        <p:spPr bwMode="auto">
          <a:xfrm>
            <a:off x="4113237" y="1347614"/>
            <a:ext cx="1822847" cy="33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0"/>
          <a:stretch/>
        </p:blipFill>
        <p:spPr bwMode="auto">
          <a:xfrm>
            <a:off x="2051720" y="1355601"/>
            <a:ext cx="1822847" cy="33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20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1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7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7" r="29887"/>
          <a:stretch>
            <a:fillRect/>
          </a:stretch>
        </p:blipFill>
        <p:spPr>
          <a:xfrm>
            <a:off x="653792" y="843558"/>
            <a:ext cx="4206240" cy="3154680"/>
          </a:xfr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4" b="11704"/>
          <a:stretch/>
        </p:blipFill>
        <p:spPr>
          <a:xfrm>
            <a:off x="714008" y="339502"/>
            <a:ext cx="4176464" cy="4191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83518"/>
            <a:ext cx="3817268" cy="115133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851670"/>
            <a:ext cx="2448272" cy="238706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Управляющая кнопка: домой 5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95700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33"/>
            <a:ext cx="8172400" cy="5114167"/>
          </a:xfrm>
          <a:prstGeom prst="rect">
            <a:avLst/>
          </a:prstGeom>
        </p:spPr>
      </p:pic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997441762"/>
              </p:ext>
            </p:extLst>
          </p:nvPr>
        </p:nvGraphicFramePr>
        <p:xfrm>
          <a:off x="674362" y="1059582"/>
          <a:ext cx="7416824" cy="3867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79712" y="267494"/>
            <a:ext cx="4806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ПЛАН ПРЕЗЕНТАЦИИ</a:t>
            </a:r>
            <a:endParaRPr lang="ru-RU" sz="36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6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1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-162575" y="3144"/>
            <a:ext cx="8240705" cy="5325364"/>
            <a:chOff x="1111083" y="-408952"/>
            <a:chExt cx="8240705" cy="532536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302655" y="-408952"/>
              <a:ext cx="1741458" cy="1580000"/>
            </a:xfrm>
            <a:prstGeom prst="rect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" b="-2000"/>
              </a:stretch>
            </a:blipFill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Овал 7"/>
            <p:cNvSpPr/>
            <p:nvPr/>
          </p:nvSpPr>
          <p:spPr>
            <a:xfrm>
              <a:off x="4872059" y="4424310"/>
              <a:ext cx="77192" cy="7719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Прямоугольник 8"/>
            <p:cNvSpPr/>
            <p:nvPr/>
          </p:nvSpPr>
          <p:spPr>
            <a:xfrm>
              <a:off x="7463828" y="-404118"/>
              <a:ext cx="1887960" cy="1779662"/>
            </a:xfrm>
            <a:prstGeom prst="rect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</p:spPr>
          <p:style>
            <a:lnRef idx="2">
              <a:schemeClr val="accent4">
                <a:hueOff val="4308971"/>
                <a:satOff val="-10901"/>
                <a:lumOff val="49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4308971"/>
                <a:satOff val="-10901"/>
                <a:lumOff val="49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Прямоугольник 11"/>
            <p:cNvSpPr/>
            <p:nvPr/>
          </p:nvSpPr>
          <p:spPr>
            <a:xfrm>
              <a:off x="1273658" y="2586018"/>
              <a:ext cx="1664609" cy="1664609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</p:spPr>
          <p:style>
            <a:lnRef idx="2">
              <a:schemeClr val="accent4">
                <a:hueOff val="8617942"/>
                <a:satOff val="-21801"/>
                <a:lumOff val="98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8617942"/>
                <a:satOff val="-21801"/>
                <a:lumOff val="98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Прямоугольник 15"/>
            <p:cNvSpPr/>
            <p:nvPr/>
          </p:nvSpPr>
          <p:spPr>
            <a:xfrm>
              <a:off x="4734749" y="-404118"/>
              <a:ext cx="969152" cy="969152"/>
            </a:xfrm>
            <a:prstGeom prst="rect">
              <a:avLst/>
            </a:pr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</p:spPr>
          <p:style>
            <a:lnRef idx="2">
              <a:schemeClr val="accent4">
                <a:hueOff val="12926913"/>
                <a:satOff val="-32702"/>
                <a:lumOff val="147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12926913"/>
                <a:satOff val="-32702"/>
                <a:lumOff val="147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Овал 16"/>
            <p:cNvSpPr/>
            <p:nvPr/>
          </p:nvSpPr>
          <p:spPr>
            <a:xfrm>
              <a:off x="5819791" y="4308521"/>
              <a:ext cx="77192" cy="77192"/>
            </a:xfrm>
            <a:prstGeom prst="ellipse">
              <a:avLst/>
            </a:prstGeom>
          </p:spPr>
          <p:style>
            <a:lnRef idx="2">
              <a:schemeClr val="accent4">
                <a:hueOff val="3566045"/>
                <a:satOff val="-9021"/>
                <a:lumOff val="406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Овал 17"/>
            <p:cNvSpPr/>
            <p:nvPr/>
          </p:nvSpPr>
          <p:spPr>
            <a:xfrm>
              <a:off x="5935580" y="4308521"/>
              <a:ext cx="77192" cy="77192"/>
            </a:xfrm>
            <a:prstGeom prst="ellipse">
              <a:avLst/>
            </a:prstGeom>
          </p:spPr>
          <p:style>
            <a:lnRef idx="2">
              <a:schemeClr val="accent4">
                <a:hueOff val="4160386"/>
                <a:satOff val="-10525"/>
                <a:lumOff val="47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Овал 18"/>
            <p:cNvSpPr/>
            <p:nvPr/>
          </p:nvSpPr>
          <p:spPr>
            <a:xfrm>
              <a:off x="5819791" y="4424310"/>
              <a:ext cx="77192" cy="77192"/>
            </a:xfrm>
            <a:prstGeom prst="ellipse">
              <a:avLst/>
            </a:prstGeom>
          </p:spPr>
          <p:style>
            <a:lnRef idx="2">
              <a:schemeClr val="accent4">
                <a:hueOff val="4754727"/>
                <a:satOff val="-12028"/>
                <a:lumOff val="54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Овал 19"/>
            <p:cNvSpPr/>
            <p:nvPr/>
          </p:nvSpPr>
          <p:spPr>
            <a:xfrm>
              <a:off x="5935580" y="4424310"/>
              <a:ext cx="77192" cy="77192"/>
            </a:xfrm>
            <a:prstGeom prst="ellipse">
              <a:avLst/>
            </a:prstGeom>
          </p:spPr>
          <p:style>
            <a:lnRef idx="2">
              <a:schemeClr val="accent4">
                <a:hueOff val="5349067"/>
                <a:satOff val="-13532"/>
                <a:lumOff val="608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Прямоугольник 20"/>
            <p:cNvSpPr/>
            <p:nvPr/>
          </p:nvSpPr>
          <p:spPr>
            <a:xfrm>
              <a:off x="8382636" y="4145077"/>
              <a:ext cx="969152" cy="596746"/>
            </a:xfrm>
            <a:prstGeom prst="rect">
              <a:avLst/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3000" b="-33000"/>
              </a:stretch>
            </a:blipFill>
          </p:spPr>
          <p:style>
            <a:lnRef idx="2">
              <a:schemeClr val="accent4">
                <a:hueOff val="17235884"/>
                <a:satOff val="-43603"/>
                <a:lumOff val="196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17235884"/>
                <a:satOff val="-43603"/>
                <a:lumOff val="196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Полилиния 27"/>
            <p:cNvSpPr/>
            <p:nvPr/>
          </p:nvSpPr>
          <p:spPr>
            <a:xfrm>
              <a:off x="1111083" y="4578695"/>
              <a:ext cx="1170000" cy="337717"/>
            </a:xfrm>
            <a:custGeom>
              <a:avLst/>
              <a:gdLst>
                <a:gd name="connsiteX0" fmla="*/ 0 w 1170000"/>
                <a:gd name="connsiteY0" fmla="*/ 0 h 337717"/>
                <a:gd name="connsiteX1" fmla="*/ 1170000 w 1170000"/>
                <a:gd name="connsiteY1" fmla="*/ 0 h 337717"/>
                <a:gd name="connsiteX2" fmla="*/ 1170000 w 1170000"/>
                <a:gd name="connsiteY2" fmla="*/ 337717 h 337717"/>
                <a:gd name="connsiteX3" fmla="*/ 0 w 1170000"/>
                <a:gd name="connsiteY3" fmla="*/ 337717 h 337717"/>
                <a:gd name="connsiteX4" fmla="*/ 0 w 1170000"/>
                <a:gd name="connsiteY4" fmla="*/ 0 h 33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00" h="337717">
                  <a:moveTo>
                    <a:pt x="0" y="0"/>
                  </a:moveTo>
                  <a:lnTo>
                    <a:pt x="1170000" y="0"/>
                  </a:lnTo>
                  <a:lnTo>
                    <a:pt x="1170000" y="337717"/>
                  </a:lnTo>
                  <a:lnTo>
                    <a:pt x="0" y="3377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2280" tIns="165100" rIns="462280" bIns="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6500" kern="1200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2281083" y="4708957"/>
              <a:ext cx="77192" cy="77192"/>
            </a:xfrm>
            <a:prstGeom prst="ellipse">
              <a:avLst/>
            </a:prstGeom>
          </p:spPr>
          <p:style>
            <a:lnRef idx="2">
              <a:schemeClr val="accent4">
                <a:hueOff val="9509453"/>
                <a:satOff val="-24057"/>
                <a:lumOff val="108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Овал 29"/>
            <p:cNvSpPr/>
            <p:nvPr/>
          </p:nvSpPr>
          <p:spPr>
            <a:xfrm>
              <a:off x="2396872" y="4708957"/>
              <a:ext cx="77192" cy="77192"/>
            </a:xfrm>
            <a:prstGeom prst="ellipse">
              <a:avLst/>
            </a:prstGeom>
          </p:spPr>
          <p:style>
            <a:lnRef idx="2">
              <a:schemeClr val="accent4">
                <a:hueOff val="10103795"/>
                <a:satOff val="-25560"/>
                <a:lumOff val="1149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Полилиния 30"/>
            <p:cNvSpPr/>
            <p:nvPr/>
          </p:nvSpPr>
          <p:spPr>
            <a:xfrm>
              <a:off x="2474064" y="4578695"/>
              <a:ext cx="1170000" cy="337717"/>
            </a:xfrm>
            <a:custGeom>
              <a:avLst/>
              <a:gdLst>
                <a:gd name="connsiteX0" fmla="*/ 0 w 1170000"/>
                <a:gd name="connsiteY0" fmla="*/ 0 h 337717"/>
                <a:gd name="connsiteX1" fmla="*/ 1170000 w 1170000"/>
                <a:gd name="connsiteY1" fmla="*/ 0 h 337717"/>
                <a:gd name="connsiteX2" fmla="*/ 1170000 w 1170000"/>
                <a:gd name="connsiteY2" fmla="*/ 337717 h 337717"/>
                <a:gd name="connsiteX3" fmla="*/ 0 w 1170000"/>
                <a:gd name="connsiteY3" fmla="*/ 337717 h 337717"/>
                <a:gd name="connsiteX4" fmla="*/ 0 w 1170000"/>
                <a:gd name="connsiteY4" fmla="*/ 0 h 33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00" h="337717">
                  <a:moveTo>
                    <a:pt x="0" y="0"/>
                  </a:moveTo>
                  <a:lnTo>
                    <a:pt x="1170000" y="0"/>
                  </a:lnTo>
                  <a:lnTo>
                    <a:pt x="1170000" y="337717"/>
                  </a:lnTo>
                  <a:lnTo>
                    <a:pt x="0" y="3377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2280" tIns="165100" rIns="462280" bIns="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6500" kern="1200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3817748" y="4622116"/>
              <a:ext cx="77192" cy="77192"/>
            </a:xfrm>
            <a:prstGeom prst="ellipse">
              <a:avLst/>
            </a:prstGeom>
          </p:spPr>
          <p:style>
            <a:lnRef idx="2">
              <a:schemeClr val="accent4">
                <a:hueOff val="11886817"/>
                <a:satOff val="-30071"/>
                <a:lumOff val="135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Полилиния 34"/>
            <p:cNvSpPr/>
            <p:nvPr/>
          </p:nvSpPr>
          <p:spPr>
            <a:xfrm>
              <a:off x="4149749" y="4159614"/>
              <a:ext cx="1170000" cy="337717"/>
            </a:xfrm>
            <a:custGeom>
              <a:avLst/>
              <a:gdLst>
                <a:gd name="connsiteX0" fmla="*/ 0 w 1170000"/>
                <a:gd name="connsiteY0" fmla="*/ 0 h 337717"/>
                <a:gd name="connsiteX1" fmla="*/ 1170000 w 1170000"/>
                <a:gd name="connsiteY1" fmla="*/ 0 h 337717"/>
                <a:gd name="connsiteX2" fmla="*/ 1170000 w 1170000"/>
                <a:gd name="connsiteY2" fmla="*/ 337717 h 337717"/>
                <a:gd name="connsiteX3" fmla="*/ 0 w 1170000"/>
                <a:gd name="connsiteY3" fmla="*/ 337717 h 337717"/>
                <a:gd name="connsiteX4" fmla="*/ 0 w 1170000"/>
                <a:gd name="connsiteY4" fmla="*/ 0 h 33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00" h="337717">
                  <a:moveTo>
                    <a:pt x="0" y="0"/>
                  </a:moveTo>
                  <a:lnTo>
                    <a:pt x="1170000" y="0"/>
                  </a:lnTo>
                  <a:lnTo>
                    <a:pt x="1170000" y="337717"/>
                  </a:lnTo>
                  <a:lnTo>
                    <a:pt x="0" y="3377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2280" tIns="165100" rIns="462280" bIns="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6500" kern="1200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5064940" y="4651063"/>
              <a:ext cx="77192" cy="77192"/>
            </a:xfrm>
            <a:prstGeom prst="ellipse">
              <a:avLst/>
            </a:prstGeom>
          </p:spPr>
          <p:style>
            <a:lnRef idx="2">
              <a:schemeClr val="accent4">
                <a:hueOff val="12481157"/>
                <a:satOff val="-31575"/>
                <a:lumOff val="1419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Овал 36"/>
            <p:cNvSpPr/>
            <p:nvPr/>
          </p:nvSpPr>
          <p:spPr>
            <a:xfrm>
              <a:off x="5180729" y="4651063"/>
              <a:ext cx="77192" cy="77192"/>
            </a:xfrm>
            <a:prstGeom prst="ellipse">
              <a:avLst/>
            </a:prstGeom>
          </p:spPr>
          <p:style>
            <a:lnRef idx="2">
              <a:schemeClr val="accent4">
                <a:hueOff val="13075498"/>
                <a:satOff val="-33078"/>
                <a:lumOff val="1487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Полилиния 45"/>
            <p:cNvSpPr/>
            <p:nvPr/>
          </p:nvSpPr>
          <p:spPr>
            <a:xfrm>
              <a:off x="6678798" y="4578695"/>
              <a:ext cx="1170000" cy="337717"/>
            </a:xfrm>
            <a:custGeom>
              <a:avLst/>
              <a:gdLst>
                <a:gd name="connsiteX0" fmla="*/ 0 w 1170000"/>
                <a:gd name="connsiteY0" fmla="*/ 0 h 337717"/>
                <a:gd name="connsiteX1" fmla="*/ 1170000 w 1170000"/>
                <a:gd name="connsiteY1" fmla="*/ 0 h 337717"/>
                <a:gd name="connsiteX2" fmla="*/ 1170000 w 1170000"/>
                <a:gd name="connsiteY2" fmla="*/ 337717 h 337717"/>
                <a:gd name="connsiteX3" fmla="*/ 0 w 1170000"/>
                <a:gd name="connsiteY3" fmla="*/ 337717 h 337717"/>
                <a:gd name="connsiteX4" fmla="*/ 0 w 1170000"/>
                <a:gd name="connsiteY4" fmla="*/ 0 h 33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000" h="337717">
                  <a:moveTo>
                    <a:pt x="0" y="0"/>
                  </a:moveTo>
                  <a:lnTo>
                    <a:pt x="1170000" y="0"/>
                  </a:lnTo>
                  <a:lnTo>
                    <a:pt x="1170000" y="337717"/>
                  </a:lnTo>
                  <a:lnTo>
                    <a:pt x="0" y="3377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2280" tIns="165100" rIns="462280" bIns="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6500" kern="1200"/>
            </a:p>
          </p:txBody>
        </p:sp>
      </p:grp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5713" y="1661567"/>
            <a:ext cx="7560840" cy="3043842"/>
          </a:xfrm>
          <a:ln>
            <a:noFill/>
          </a:ln>
          <a:effectLst/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Арт-педагогика в широком смысле рассматривает ученика как личность, стремящуюся к самореализации и самоопределению, </a:t>
            </a:r>
            <a:r>
              <a:rPr lang="ru-RU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ru-RU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ru-RU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выстраивая </a:t>
            </a:r>
            <a:r>
              <a:rPr lang="ru-RU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взаимодействие с </a:t>
            </a:r>
            <a:r>
              <a:rPr lang="ru-RU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ним</a:t>
            </a:r>
            <a:br>
              <a:rPr lang="ru-RU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ru-RU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ru-RU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на основе субъектно-субъектных </a:t>
            </a:r>
            <a:endParaRPr lang="en-US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отношений</a:t>
            </a:r>
          </a:p>
        </p:txBody>
      </p:sp>
      <p:sp>
        <p:nvSpPr>
          <p:cNvPr id="4" name="Управляющая кнопка: домой 3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Слайд 2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60432" y="1234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6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800" cap="none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Задачи применения арт-технологий </a:t>
            </a:r>
            <a:br>
              <a:rPr lang="ru-RU" sz="2800" cap="none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ru-RU" sz="2800" cap="none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в коррекционно-развивающей практике</a:t>
            </a:r>
            <a:endParaRPr lang="ru-RU" sz="2800" cap="none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53564"/>
              </p:ext>
            </p:extLst>
          </p:nvPr>
        </p:nvGraphicFramePr>
        <p:xfrm>
          <a:off x="457200" y="1207062"/>
          <a:ext cx="7239000" cy="363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Управляющая кнопка: домой 4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1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724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788" y="2715766"/>
            <a:ext cx="741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Использование арт-технологий способствует мобилизации творческого потенциала ребенка, внутренних механизмов адаптации, саморазвития и </a:t>
            </a:r>
            <a:r>
              <a:rPr lang="ru-RU" sz="2400" dirty="0" err="1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саморегуляции</a:t>
            </a:r>
            <a:endParaRPr lang="ru-RU" sz="2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Управляющая кнопка: домой 3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Слайд 6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8424" y="1954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6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72400" cy="5111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267494"/>
            <a:ext cx="7776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В арт-технологиях используются преимущественно средства невербального общения. Это особенно ценно для тех детей,  кто затрудняется в словесном описании своих переживаний или имеет трудности с речевой деятельностью</a:t>
            </a:r>
            <a:endParaRPr lang="ru-RU" sz="2400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Управляющая кнопка: домой 3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Слайд 8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60432" y="1954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64554"/>
            <a:ext cx="7239000" cy="733772"/>
          </a:xfrm>
        </p:spPr>
        <p:txBody>
          <a:bodyPr anchor="ctr">
            <a:noAutofit/>
          </a:bodyPr>
          <a:lstStyle/>
          <a:p>
            <a:r>
              <a:rPr lang="ru-RU" sz="2800" dirty="0" smtClean="0"/>
              <a:t>Классификация арт-технологий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483518"/>
            <a:ext cx="7239000" cy="4916774"/>
          </a:xfrm>
        </p:spPr>
        <p:txBody>
          <a:bodyPr>
            <a:noAutofit/>
          </a:bodyPr>
          <a:lstStyle/>
          <a:p>
            <a:r>
              <a:rPr lang="ru-RU" sz="1400" dirty="0" smtClean="0"/>
              <a:t>Визуальные арт-технологии</a:t>
            </a:r>
          </a:p>
          <a:p>
            <a:pPr lvl="1"/>
            <a:r>
              <a:rPr lang="ru-RU" sz="1400" dirty="0" smtClean="0"/>
              <a:t>Изобразительные арт-технологии</a:t>
            </a:r>
          </a:p>
          <a:p>
            <a:pPr lvl="2"/>
            <a:r>
              <a:rPr lang="ru-RU" sz="1400" dirty="0" smtClean="0"/>
              <a:t>Рисование</a:t>
            </a:r>
          </a:p>
          <a:p>
            <a:pPr lvl="2"/>
            <a:r>
              <a:rPr lang="ru-RU" sz="1400" dirty="0" smtClean="0"/>
              <a:t>Лепка</a:t>
            </a:r>
          </a:p>
          <a:p>
            <a:pPr lvl="2"/>
            <a:r>
              <a:rPr lang="ru-RU" sz="1400" dirty="0" err="1" smtClean="0"/>
              <a:t>Коллажирование</a:t>
            </a:r>
            <a:endParaRPr lang="ru-RU" sz="1400" dirty="0" smtClean="0"/>
          </a:p>
          <a:p>
            <a:pPr lvl="2"/>
            <a:r>
              <a:rPr lang="ru-RU" sz="1400" dirty="0" smtClean="0"/>
              <a:t>Ассамбляж</a:t>
            </a:r>
          </a:p>
          <a:p>
            <a:pPr lvl="2"/>
            <a:r>
              <a:rPr lang="ru-RU" sz="1400" dirty="0" smtClean="0"/>
              <a:t>Предметная скульптура</a:t>
            </a:r>
          </a:p>
          <a:p>
            <a:pPr lvl="1"/>
            <a:r>
              <a:rPr lang="ru-RU" sz="1400" dirty="0" smtClean="0"/>
              <a:t>Песочные арт-технологии</a:t>
            </a:r>
          </a:p>
          <a:p>
            <a:pPr lvl="2"/>
            <a:r>
              <a:rPr lang="en-US" sz="1400" dirty="0" smtClean="0"/>
              <a:t>Sand-play</a:t>
            </a:r>
          </a:p>
          <a:p>
            <a:pPr lvl="2"/>
            <a:r>
              <a:rPr lang="en-US" sz="1400" dirty="0" smtClean="0"/>
              <a:t>Sand-art</a:t>
            </a:r>
          </a:p>
          <a:p>
            <a:pPr lvl="2"/>
            <a:r>
              <a:rPr lang="ru-RU" sz="1400" dirty="0" err="1" smtClean="0"/>
              <a:t>Пескография</a:t>
            </a:r>
            <a:endParaRPr lang="ru-RU" sz="1400" dirty="0" smtClean="0"/>
          </a:p>
          <a:p>
            <a:pPr lvl="2"/>
            <a:r>
              <a:rPr lang="ru-RU" sz="1400" dirty="0" smtClean="0"/>
              <a:t>Песочная анимация</a:t>
            </a:r>
          </a:p>
          <a:p>
            <a:pPr lvl="2"/>
            <a:r>
              <a:rPr lang="ru-RU" sz="1400" dirty="0" smtClean="0"/>
              <a:t>Песочная мультипликация</a:t>
            </a:r>
          </a:p>
          <a:p>
            <a:pPr lvl="1"/>
            <a:r>
              <a:rPr lang="ru-RU" sz="1400" dirty="0" smtClean="0"/>
              <a:t>Ландшафтная арт-технология</a:t>
            </a:r>
          </a:p>
          <a:p>
            <a:r>
              <a:rPr lang="ru-RU" sz="1400" dirty="0" smtClean="0"/>
              <a:t>Музыкальная арт-технология</a:t>
            </a:r>
          </a:p>
          <a:p>
            <a:r>
              <a:rPr lang="ru-RU" sz="1400" dirty="0" smtClean="0"/>
              <a:t>Драма-технология</a:t>
            </a:r>
          </a:p>
          <a:p>
            <a:r>
              <a:rPr lang="ru-RU" sz="1400" dirty="0" err="1" smtClean="0"/>
              <a:t>Нарративная</a:t>
            </a:r>
            <a:r>
              <a:rPr lang="ru-RU" sz="1400" dirty="0" smtClean="0"/>
              <a:t> арт-технология</a:t>
            </a:r>
          </a:p>
          <a:p>
            <a:endParaRPr lang="ru-RU" sz="1400" dirty="0" smtClean="0"/>
          </a:p>
          <a:p>
            <a:endParaRPr lang="ru-RU" sz="1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8"/>
          <a:stretch/>
        </p:blipFill>
        <p:spPr>
          <a:xfrm>
            <a:off x="3635896" y="1275606"/>
            <a:ext cx="5310300" cy="3980670"/>
          </a:xfrm>
          <a:prstGeom prst="rect">
            <a:avLst/>
          </a:prstGeom>
        </p:spPr>
      </p:pic>
      <p:sp>
        <p:nvSpPr>
          <p:cNvPr id="5" name="Управляющая кнопка: домой 4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41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</a:rPr>
              <a:t>Гистограмма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распределения предпочтений 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ru-RU" sz="2000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</a:rPr>
              <a:t>в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применения арт-технологий </a:t>
            </a:r>
            <a:br>
              <a:rPr lang="ru-RU" sz="20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в практике учителей-дефектологов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050427"/>
              </p:ext>
            </p:extLst>
          </p:nvPr>
        </p:nvGraphicFramePr>
        <p:xfrm>
          <a:off x="107504" y="1203598"/>
          <a:ext cx="7992888" cy="389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Диаграмма" r:id="rId3" imgW="5838825" imgH="2981325" progId="MSGraph.Chart.8">
                  <p:embed/>
                </p:oleObj>
              </mc:Choice>
              <mc:Fallback>
                <p:oleObj name="Диаграмма" r:id="rId3" imgW="5838825" imgH="2981325" progId="MSGraph.Char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654" b="5363"/>
                      <a:stretch>
                        <a:fillRect/>
                      </a:stretch>
                    </p:blipFill>
                    <p:spPr bwMode="auto">
                      <a:xfrm>
                        <a:off x="107504" y="1203598"/>
                        <a:ext cx="7992888" cy="38912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Управляющая кнопка: домой 5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0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.27778E-6 7.40741E-7 C 0.01216 0.00432 0.02414 0.00864 0.03647 0.01111 C 0.0415 0.01543 0.04688 0.02284 0.05105 0.02963 C 0.05574 0.03704 0.05782 0.04568 0.06355 0.04815 C 0.06563 0.05062 0.06668 0.05525 0.06876 0.05741 C 0.07518 0.0645 0.07536 0.05987 0.08126 0.07037 C 0.08352 0.0821 0.09011 0.07623 0.09584 0.07963 C 0.09706 0.0858 0.10105 0.09629 0.10105 0.09629 C 0.10209 0.10308 0.10192 0.1108 0.10418 0.11666 C 0.10661 0.12315 0.10904 0.12562 0.11043 0.13333 C 0.11251 0.15926 0.11407 0.18487 0.11563 0.21111 C 0.11685 0.30123 0.12935 0.40648 0.11355 0.49074 C 0.11303 0.50679 0.11355 0.51358 0.11147 0.52592 C 0.11043 0.53148 0.10834 0.54259 0.10834 0.54259 C 0.10799 0.54876 0.10817 0.55494 0.1073 0.56111 C 0.10643 0.56728 0.10296 0.57284 0.10209 0.57963 C 0.10192 0.58148 0.10105 0.59166 0.10001 0.59444 C 0.0974 0.60154 0.09358 0.6071 0.09168 0.61481 C 0.08942 0.62345 0.08716 0.63364 0.08543 0.64259 C 0.0849 0.64537 0.08247 0.64599 0.08126 0.64815 C 0.0724 0.66389 0.0849 0.64413 0.07813 0.65926 C 0.07727 0.66111 0.07588 0.66142 0.07501 0.66296 C 0.06754 0.67469 0.06963 0.67438 0.06043 0.67778 C 0.05643 0.68117 0.05418 0.68642 0.05001 0.68889 C 0.04532 0.69722 0.0415 0.69506 0.03647 0.7 C 0.03126 0.70525 0.02622 0.71296 0.0198 0.71296 " pathEditMode="fixed" ptsTypes="fffffffffffffffffffffffff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r"/>
            <a:r>
              <a:rPr lang="ru-RU" sz="3600" dirty="0"/>
              <a:t>Изо-технологии</a:t>
            </a:r>
          </a:p>
        </p:txBody>
      </p:sp>
      <p:sp>
        <p:nvSpPr>
          <p:cNvPr id="7" name="Шестиугольник 6"/>
          <p:cNvSpPr/>
          <p:nvPr/>
        </p:nvSpPr>
        <p:spPr>
          <a:xfrm>
            <a:off x="1187624" y="1833308"/>
            <a:ext cx="1712976" cy="1476884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000" r="-15000"/>
            </a:stretch>
          </a:blipFill>
          <a:effectLst>
            <a:glow rad="228600">
              <a:schemeClr val="accent4">
                <a:satMod val="175000"/>
                <a:alpha val="40000"/>
              </a:schemeClr>
            </a:glow>
            <a:outerShdw blurRad="39000" dist="25400" dir="5400000" rotWithShape="0">
              <a:schemeClr val="lt1">
                <a:alpha val="90000"/>
                <a:hueOff val="0"/>
                <a:satOff val="0"/>
                <a:lumOff val="0"/>
                <a:alphaOff val="0"/>
                <a:shade val="33000"/>
                <a:alpha val="83000"/>
              </a:schemeClr>
            </a:outerShdw>
          </a:effectLst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4">
              <a:hueOff val="8617942"/>
              <a:satOff val="-21801"/>
              <a:lumOff val="98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Шестиугольник 7"/>
          <p:cNvSpPr/>
          <p:nvPr/>
        </p:nvSpPr>
        <p:spPr>
          <a:xfrm>
            <a:off x="-180528" y="987574"/>
            <a:ext cx="1712976" cy="1476884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000" r="-15000"/>
            </a:stretch>
          </a:blipFill>
          <a:effectLst>
            <a:glow rad="228600">
              <a:schemeClr val="accent4">
                <a:satMod val="175000"/>
                <a:alpha val="40000"/>
              </a:schemeClr>
            </a:glow>
            <a:outerShdw blurRad="39000" dist="25400" dir="5400000" rotWithShape="0">
              <a:schemeClr val="lt1">
                <a:alpha val="90000"/>
                <a:hueOff val="0"/>
                <a:satOff val="0"/>
                <a:lumOff val="0"/>
                <a:alphaOff val="0"/>
                <a:shade val="33000"/>
                <a:alpha val="83000"/>
              </a:schemeClr>
            </a:outerShdw>
          </a:effectLst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4">
              <a:hueOff val="17235884"/>
              <a:satOff val="-43603"/>
              <a:lumOff val="196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Шестиугольник 8"/>
          <p:cNvSpPr/>
          <p:nvPr/>
        </p:nvSpPr>
        <p:spPr>
          <a:xfrm>
            <a:off x="1181226" y="3435846"/>
            <a:ext cx="1712976" cy="1476884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effectLst>
            <a:glow rad="228600">
              <a:schemeClr val="accent4">
                <a:satMod val="175000"/>
                <a:alpha val="40000"/>
              </a:schemeClr>
            </a:glow>
            <a:outerShdw blurRad="39000" dist="25400" dir="5400000" rotWithShape="0">
              <a:schemeClr val="lt1">
                <a:alpha val="90000"/>
                <a:hueOff val="0"/>
                <a:satOff val="0"/>
                <a:lumOff val="0"/>
                <a:alphaOff val="0"/>
                <a:shade val="33000"/>
                <a:alpha val="83000"/>
              </a:schemeClr>
            </a:outerShdw>
          </a:effectLst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4">
              <a:hueOff val="8617942"/>
              <a:satOff val="-21801"/>
              <a:lumOff val="98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Шестиугольник 9"/>
          <p:cNvSpPr/>
          <p:nvPr/>
        </p:nvSpPr>
        <p:spPr>
          <a:xfrm>
            <a:off x="-252536" y="2571750"/>
            <a:ext cx="1712976" cy="1476884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000" r="-7000"/>
            </a:stretch>
          </a:blipFill>
          <a:effectLst>
            <a:glow rad="228600">
              <a:schemeClr val="accent4">
                <a:satMod val="175000"/>
                <a:alpha val="40000"/>
              </a:schemeClr>
            </a:glow>
            <a:outerShdw blurRad="39000" dist="25400" dir="5400000" rotWithShape="0">
              <a:schemeClr val="lt1">
                <a:alpha val="90000"/>
                <a:hueOff val="0"/>
                <a:satOff val="0"/>
                <a:lumOff val="0"/>
                <a:alphaOff val="0"/>
                <a:shade val="33000"/>
                <a:alpha val="83000"/>
              </a:schemeClr>
            </a:outerShdw>
          </a:effectLst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Шестиугольник 10"/>
          <p:cNvSpPr/>
          <p:nvPr/>
        </p:nvSpPr>
        <p:spPr>
          <a:xfrm>
            <a:off x="2699792" y="987574"/>
            <a:ext cx="1712976" cy="1476884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20000"/>
            </a:stretch>
          </a:blipFill>
          <a:effectLst>
            <a:glow rad="228600">
              <a:schemeClr val="accent4">
                <a:satMod val="175000"/>
                <a:alpha val="40000"/>
              </a:schemeClr>
            </a:glow>
            <a:outerShdw blurRad="39000" dist="25400" dir="5400000" rotWithShape="0">
              <a:schemeClr val="lt1">
                <a:alpha val="90000"/>
                <a:hueOff val="0"/>
                <a:satOff val="0"/>
                <a:lumOff val="0"/>
                <a:alphaOff val="0"/>
                <a:shade val="33000"/>
                <a:alpha val="83000"/>
              </a:schemeClr>
            </a:outerShdw>
          </a:effectLst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4">
              <a:hueOff val="8617942"/>
              <a:satOff val="-21801"/>
              <a:lumOff val="98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Шестиугольник 11"/>
          <p:cNvSpPr/>
          <p:nvPr/>
        </p:nvSpPr>
        <p:spPr>
          <a:xfrm>
            <a:off x="2699792" y="2571750"/>
            <a:ext cx="1712976" cy="1476884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000" r="-7000"/>
            </a:stretch>
          </a:blipFill>
          <a:effectLst>
            <a:glow rad="228600">
              <a:schemeClr val="accent4">
                <a:satMod val="175000"/>
                <a:alpha val="40000"/>
              </a:schemeClr>
            </a:glow>
            <a:outerShdw blurRad="39000" dist="25400" dir="5400000" rotWithShape="0">
              <a:schemeClr val="lt1">
                <a:alpha val="90000"/>
                <a:hueOff val="0"/>
                <a:satOff val="0"/>
                <a:lumOff val="0"/>
                <a:alphaOff val="0"/>
                <a:shade val="33000"/>
                <a:alpha val="83000"/>
              </a:schemeClr>
            </a:outerShdw>
          </a:effectLst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4">
              <a:hueOff val="8617942"/>
              <a:satOff val="-21801"/>
              <a:lumOff val="98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Шестиугольник 12"/>
          <p:cNvSpPr/>
          <p:nvPr/>
        </p:nvSpPr>
        <p:spPr>
          <a:xfrm>
            <a:off x="1259632" y="249132"/>
            <a:ext cx="1712976" cy="1476884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000" r="-7000"/>
            </a:stretch>
          </a:blipFill>
          <a:effectLst>
            <a:glow rad="228600">
              <a:schemeClr val="accent4">
                <a:satMod val="175000"/>
                <a:alpha val="40000"/>
              </a:schemeClr>
            </a:glow>
            <a:outerShdw blurRad="39000" dist="25400" dir="5400000" rotWithShape="0">
              <a:schemeClr val="lt1">
                <a:alpha val="90000"/>
                <a:hueOff val="0"/>
                <a:satOff val="0"/>
                <a:lumOff val="0"/>
                <a:alphaOff val="0"/>
                <a:shade val="33000"/>
                <a:alpha val="83000"/>
              </a:schemeClr>
            </a:outerShdw>
          </a:effectLst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4">
              <a:hueOff val="8617942"/>
              <a:satOff val="-21801"/>
              <a:lumOff val="98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2648043"/>
              </p:ext>
            </p:extLst>
          </p:nvPr>
        </p:nvGraphicFramePr>
        <p:xfrm>
          <a:off x="3779912" y="1203598"/>
          <a:ext cx="4330824" cy="363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4" name="Управляющая кнопка: домой 13">
            <a:hlinkClick r:id="" action="ppaction://hlinkshowjump?jump=firstslide" highlightClick="1"/>
          </p:cNvPr>
          <p:cNvSpPr/>
          <p:nvPr/>
        </p:nvSpPr>
        <p:spPr>
          <a:xfrm>
            <a:off x="0" y="4731990"/>
            <a:ext cx="395536" cy="41151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69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зящная">
  <a:themeElements>
    <a:clrScheme name="Изящная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Изящная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зящная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780</TotalTime>
  <Words>966</Words>
  <Application>Microsoft Office PowerPoint</Application>
  <PresentationFormat>Экран (16:9)</PresentationFormat>
  <Paragraphs>107</Paragraphs>
  <Slides>19</Slides>
  <Notes>15</Notes>
  <HiddenSlides>0</HiddenSlides>
  <MMClips>4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Calibri</vt:lpstr>
      <vt:lpstr>Trebuchet MS</vt:lpstr>
      <vt:lpstr>Wingdings</vt:lpstr>
      <vt:lpstr>Wingdings 2</vt:lpstr>
      <vt:lpstr>Wingdings 3</vt:lpstr>
      <vt:lpstr>Изящная</vt:lpstr>
      <vt:lpstr>Диаграмма</vt:lpstr>
      <vt:lpstr>Лист</vt:lpstr>
      <vt:lpstr>АРТ-ТЕХНОЛОГИИ  В КОРРЕКЦИОННО-РАЗВИВАЮЩЕЙ ПРАКТИКЕ</vt:lpstr>
      <vt:lpstr>Презентация PowerPoint</vt:lpstr>
      <vt:lpstr>Презентация PowerPoint</vt:lpstr>
      <vt:lpstr>Задачи применения арт-технологий  в коррекционно-развивающей практике</vt:lpstr>
      <vt:lpstr>Презентация PowerPoint</vt:lpstr>
      <vt:lpstr>Презентация PowerPoint</vt:lpstr>
      <vt:lpstr>Классификация арт-технологий</vt:lpstr>
      <vt:lpstr>Гистограмма распределения предпочтений  в применения арт-технологий  в практике учителей-дефектологов</vt:lpstr>
      <vt:lpstr>Изо-технологии</vt:lpstr>
      <vt:lpstr>направление  песочных арт-технологии  «Песок+ВОДА»</vt:lpstr>
      <vt:lpstr>направление  песочных арт-технологии  повышенной сложности</vt:lpstr>
      <vt:lpstr>Sand-play Алгоритм хода занятия</vt:lpstr>
      <vt:lpstr>Sand-art</vt:lpstr>
      <vt:lpstr>Песочная анимация</vt:lpstr>
      <vt:lpstr>Песочная анимация</vt:lpstr>
      <vt:lpstr>ВИДЕО</vt:lpstr>
      <vt:lpstr>Карта мониторинга  коррекционно-педагогической работы с использованием арт-технологий</vt:lpstr>
      <vt:lpstr>Найдите ошибки в соотнесении направления песочной арт-технологии и ее изображением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АРТ-ТЕХНОЛОГИИ  В КОРРЕКЦИОННО-РАЗВИВАЮЩЕЙ ПРАКТИКЕ</dc:title>
  <dc:creator>Бурачевская</dc:creator>
  <cp:lastModifiedBy>Пользователь Windows</cp:lastModifiedBy>
  <cp:revision>150</cp:revision>
  <cp:lastPrinted>2017-09-11T17:18:05Z</cp:lastPrinted>
  <dcterms:created xsi:type="dcterms:W3CDTF">2017-09-10T19:25:34Z</dcterms:created>
  <dcterms:modified xsi:type="dcterms:W3CDTF">2019-11-19T18:29:27Z</dcterms:modified>
</cp:coreProperties>
</file>